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1" r:id="rId18"/>
    <p:sldId id="269" r:id="rId19"/>
    <p:sldId id="272" r:id="rId2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5274" autoAdjust="0"/>
  </p:normalViewPr>
  <p:slideViewPr>
    <p:cSldViewPr>
      <p:cViewPr varScale="1">
        <p:scale>
          <a:sx n="84" d="100"/>
          <a:sy n="84" d="100"/>
        </p:scale>
        <p:origin x="102" y="1170"/>
      </p:cViewPr>
      <p:guideLst>
        <p:guide pos="3839"/>
        <p:guide orient="horz" pos="2160"/>
      </p:guideLst>
    </p:cSldViewPr>
  </p:slideViewPr>
  <p:notesTextViewPr>
    <p:cViewPr>
      <p:scale>
        <a:sx n="1" d="1"/>
        <a:sy n="1" d="1"/>
      </p:scale>
      <p:origin x="0" y="0"/>
    </p:cViewPr>
  </p:notesTextViewPr>
  <p:notesViewPr>
    <p:cSldViewPr showGuides="1">
      <p:cViewPr varScale="1">
        <p:scale>
          <a:sx n="101" d="100"/>
          <a:sy n="101" d="100"/>
        </p:scale>
        <p:origin x="184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tr-TR" sz="1200"/>
            </a:lvl1pPr>
          </a:lstStyle>
          <a:p>
            <a:endParaRPr lang="tr-TR" dirty="0"/>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tr-TR" sz="1200"/>
            </a:lvl1pPr>
          </a:lstStyle>
          <a:p>
            <a:fld id="{6BEB48A8-E693-4727-8FE2-1FBC1BE2E48B}" type="datetime1">
              <a:rPr lang="tr-TR" smtClean="0"/>
              <a:t>7.4.2016</a:t>
            </a:fld>
            <a:endParaRPr lang="tr-TR" dirty="0"/>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tr-TR" sz="1200"/>
            </a:lvl1pPr>
          </a:lstStyle>
          <a:p>
            <a:endParaRPr lang="tr-TR" dirty="0"/>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tr-TR" sz="1200"/>
            </a:lvl1pPr>
          </a:lstStyle>
          <a:p>
            <a:fld id="{A850423A-8BCE-448E-A97B-03A88B2B12C1}" type="slidenum">
              <a:rPr lang="tr-TR"/>
              <a:t>0</a:t>
            </a:fld>
            <a:endParaRPr lang="tr-T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tr-TR" sz="1200"/>
            </a:lvl1pPr>
          </a:lstStyle>
          <a:p>
            <a:endParaRPr lang="tr-TR"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tr-TR" sz="1200"/>
            </a:lvl1pPr>
          </a:lstStyle>
          <a:p>
            <a:fld id="{4F789E17-5DB8-4E47-B978-E2F96967D7CE}" type="datetime1">
              <a:rPr lang="tr-TR" smtClean="0"/>
              <a:pPr/>
              <a:t>7.4.2016</a:t>
            </a:fld>
            <a:endParaRPr lang="tr-TR" dirty="0"/>
          </a:p>
        </p:txBody>
      </p:sp>
      <p:sp>
        <p:nvSpPr>
          <p:cNvPr id="4" name="Slayt Görüntüsü Yer Tutucus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lar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tr-T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tr-TR" sz="1200"/>
            </a:lvl1pPr>
          </a:lstStyle>
          <a:p>
            <a:fld id="{01F2A70B-78F2-4DCF-B53B-C990D2FAFB8A}" type="slidenum">
              <a:rPr lang="tr-TR" smtClean="0"/>
              <a:t>‹#›</a:t>
            </a:fld>
            <a:endParaRPr lang="tr-T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lang="tr-TR" sz="1200" kern="1200">
        <a:solidFill>
          <a:schemeClr val="tx1"/>
        </a:solidFill>
        <a:latin typeface="+mn-lt"/>
        <a:ea typeface="+mn-ea"/>
        <a:cs typeface="+mn-cs"/>
      </a:defRPr>
    </a:lvl1pPr>
    <a:lvl2pPr marL="457200" algn="l" defTabSz="914400" rtl="0" eaLnBrk="1" latinLnBrk="0" hangingPunct="1">
      <a:defRPr lang="tr-TR" sz="1200" kern="1200">
        <a:solidFill>
          <a:schemeClr val="tx1"/>
        </a:solidFill>
        <a:latin typeface="+mn-lt"/>
        <a:ea typeface="+mn-ea"/>
        <a:cs typeface="+mn-cs"/>
      </a:defRPr>
    </a:lvl2pPr>
    <a:lvl3pPr marL="914400" algn="l" defTabSz="914400" rtl="0" eaLnBrk="1" latinLnBrk="0" hangingPunct="1">
      <a:defRPr lang="tr-TR" sz="1200" kern="1200">
        <a:solidFill>
          <a:schemeClr val="tx1"/>
        </a:solidFill>
        <a:latin typeface="+mn-lt"/>
        <a:ea typeface="+mn-ea"/>
        <a:cs typeface="+mn-cs"/>
      </a:defRPr>
    </a:lvl3pPr>
    <a:lvl4pPr marL="1371600" algn="l" defTabSz="914400" rtl="0" eaLnBrk="1" latinLnBrk="0" hangingPunct="1">
      <a:defRPr lang="tr-TR" sz="1200" kern="1200">
        <a:solidFill>
          <a:schemeClr val="tx1"/>
        </a:solidFill>
        <a:latin typeface="+mn-lt"/>
        <a:ea typeface="+mn-ea"/>
        <a:cs typeface="+mn-cs"/>
      </a:defRPr>
    </a:lvl4pPr>
    <a:lvl5pPr marL="1828800" algn="l" defTabSz="914400" rtl="0" eaLnBrk="1" latinLnBrk="0" hangingPunct="1">
      <a:defRPr lang="tr-TR" sz="1200" kern="1200">
        <a:solidFill>
          <a:schemeClr val="tx1"/>
        </a:solidFill>
        <a:latin typeface="+mn-lt"/>
        <a:ea typeface="+mn-ea"/>
        <a:cs typeface="+mn-cs"/>
      </a:defRPr>
    </a:lvl5pPr>
    <a:lvl6pPr marL="2286000" algn="l" defTabSz="914400" rtl="0" eaLnBrk="1" latinLnBrk="0" hangingPunct="1">
      <a:defRPr lang="tr-TR" sz="1200" kern="1200">
        <a:solidFill>
          <a:schemeClr val="tx1"/>
        </a:solidFill>
        <a:latin typeface="+mn-lt"/>
        <a:ea typeface="+mn-ea"/>
        <a:cs typeface="+mn-cs"/>
      </a:defRPr>
    </a:lvl6pPr>
    <a:lvl7pPr marL="2743200" algn="l" defTabSz="914400" rtl="0" eaLnBrk="1" latinLnBrk="0" hangingPunct="1">
      <a:defRPr lang="tr-TR" sz="1200" kern="1200">
        <a:solidFill>
          <a:schemeClr val="tx1"/>
        </a:solidFill>
        <a:latin typeface="+mn-lt"/>
        <a:ea typeface="+mn-ea"/>
        <a:cs typeface="+mn-cs"/>
      </a:defRPr>
    </a:lvl7pPr>
    <a:lvl8pPr marL="3200400" algn="l" defTabSz="914400" rtl="0" eaLnBrk="1" latinLnBrk="0" hangingPunct="1">
      <a:defRPr lang="tr-TR" sz="1200" kern="1200">
        <a:solidFill>
          <a:schemeClr val="tx1"/>
        </a:solidFill>
        <a:latin typeface="+mn-lt"/>
        <a:ea typeface="+mn-ea"/>
        <a:cs typeface="+mn-cs"/>
      </a:defRPr>
    </a:lvl8pPr>
    <a:lvl9pPr marL="3657600" algn="l" defTabSz="914400" rtl="0" eaLnBrk="1" latinLnBrk="0" hangingPunct="1">
      <a:defRPr lang="tr-T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1F2A70B-78F2-4DCF-B53B-C990D2FAFB8A}" type="slidenum">
              <a:rPr lang="tr-TR" smtClean="0"/>
              <a:t>‹#›</a:t>
            </a:fld>
            <a:endParaRPr lang="tr-TR" dirty="0"/>
          </a:p>
        </p:txBody>
      </p:sp>
    </p:spTree>
    <p:extLst>
      <p:ext uri="{BB962C8B-B14F-4D97-AF65-F5344CB8AC3E}">
        <p14:creationId xmlns:p14="http://schemas.microsoft.com/office/powerpoint/2010/main" val="4000968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1F2A70B-78F2-4DCF-B53B-C990D2FAFB8A}" type="slidenum">
              <a:rPr lang="tr-TR" smtClean="0"/>
              <a:t>‹#›</a:t>
            </a:fld>
            <a:endParaRPr lang="tr-TR" dirty="0"/>
          </a:p>
        </p:txBody>
      </p:sp>
    </p:spTree>
    <p:extLst>
      <p:ext uri="{BB962C8B-B14F-4D97-AF65-F5344CB8AC3E}">
        <p14:creationId xmlns:p14="http://schemas.microsoft.com/office/powerpoint/2010/main" val="4204660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1F2A70B-78F2-4DCF-B53B-C990D2FAFB8A}" type="slidenum">
              <a:rPr lang="tr-TR" smtClean="0"/>
              <a:t>‹#›</a:t>
            </a:fld>
            <a:endParaRPr lang="tr-TR" dirty="0"/>
          </a:p>
        </p:txBody>
      </p:sp>
    </p:spTree>
    <p:extLst>
      <p:ext uri="{BB962C8B-B14F-4D97-AF65-F5344CB8AC3E}">
        <p14:creationId xmlns:p14="http://schemas.microsoft.com/office/powerpoint/2010/main" val="3997102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1F2A70B-78F2-4DCF-B53B-C990D2FAFB8A}" type="slidenum">
              <a:rPr lang="tr-TR" smtClean="0"/>
              <a:t>‹#›</a:t>
            </a:fld>
            <a:endParaRPr lang="tr-TR" dirty="0"/>
          </a:p>
        </p:txBody>
      </p:sp>
    </p:spTree>
    <p:extLst>
      <p:ext uri="{BB962C8B-B14F-4D97-AF65-F5344CB8AC3E}">
        <p14:creationId xmlns:p14="http://schemas.microsoft.com/office/powerpoint/2010/main" val="432429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1F2A70B-78F2-4DCF-B53B-C990D2FAFB8A}" type="slidenum">
              <a:rPr lang="tr-TR" smtClean="0"/>
              <a:t>‹#›</a:t>
            </a:fld>
            <a:endParaRPr lang="tr-TR" dirty="0"/>
          </a:p>
        </p:txBody>
      </p:sp>
    </p:spTree>
    <p:extLst>
      <p:ext uri="{BB962C8B-B14F-4D97-AF65-F5344CB8AC3E}">
        <p14:creationId xmlns:p14="http://schemas.microsoft.com/office/powerpoint/2010/main" val="1455501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1F2A70B-78F2-4DCF-B53B-C990D2FAFB8A}" type="slidenum">
              <a:rPr lang="tr-TR" smtClean="0"/>
              <a:t>‹#›</a:t>
            </a:fld>
            <a:endParaRPr lang="tr-TR" dirty="0"/>
          </a:p>
        </p:txBody>
      </p:sp>
    </p:spTree>
    <p:extLst>
      <p:ext uri="{BB962C8B-B14F-4D97-AF65-F5344CB8AC3E}">
        <p14:creationId xmlns:p14="http://schemas.microsoft.com/office/powerpoint/2010/main" val="1368349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1F2A70B-78F2-4DCF-B53B-C990D2FAFB8A}" type="slidenum">
              <a:rPr lang="tr-TR" smtClean="0"/>
              <a:t>‹#›</a:t>
            </a:fld>
            <a:endParaRPr lang="tr-TR" dirty="0"/>
          </a:p>
        </p:txBody>
      </p:sp>
    </p:spTree>
    <p:extLst>
      <p:ext uri="{BB962C8B-B14F-4D97-AF65-F5344CB8AC3E}">
        <p14:creationId xmlns:p14="http://schemas.microsoft.com/office/powerpoint/2010/main" val="153917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1F2A70B-78F2-4DCF-B53B-C990D2FAFB8A}" type="slidenum">
              <a:rPr lang="tr-TR" smtClean="0"/>
              <a:t>‹#›</a:t>
            </a:fld>
            <a:endParaRPr lang="tr-TR" dirty="0"/>
          </a:p>
        </p:txBody>
      </p:sp>
    </p:spTree>
    <p:extLst>
      <p:ext uri="{BB962C8B-B14F-4D97-AF65-F5344CB8AC3E}">
        <p14:creationId xmlns:p14="http://schemas.microsoft.com/office/powerpoint/2010/main" val="149622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1F2A70B-78F2-4DCF-B53B-C990D2FAFB8A}" type="slidenum">
              <a:rPr lang="tr-TR" smtClean="0"/>
              <a:t>‹#›</a:t>
            </a:fld>
            <a:endParaRPr lang="tr-TR" dirty="0"/>
          </a:p>
        </p:txBody>
      </p:sp>
    </p:spTree>
    <p:extLst>
      <p:ext uri="{BB962C8B-B14F-4D97-AF65-F5344CB8AC3E}">
        <p14:creationId xmlns:p14="http://schemas.microsoft.com/office/powerpoint/2010/main" val="996713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1F2A70B-78F2-4DCF-B53B-C990D2FAFB8A}" type="slidenum">
              <a:rPr lang="tr-TR" smtClean="0"/>
              <a:t>‹#›</a:t>
            </a:fld>
            <a:endParaRPr lang="tr-TR" dirty="0"/>
          </a:p>
        </p:txBody>
      </p:sp>
    </p:spTree>
    <p:extLst>
      <p:ext uri="{BB962C8B-B14F-4D97-AF65-F5344CB8AC3E}">
        <p14:creationId xmlns:p14="http://schemas.microsoft.com/office/powerpoint/2010/main" val="3012200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1F2A70B-78F2-4DCF-B53B-C990D2FAFB8A}" type="slidenum">
              <a:rPr lang="tr-TR" smtClean="0"/>
              <a:t>‹#›</a:t>
            </a:fld>
            <a:endParaRPr lang="tr-TR" dirty="0"/>
          </a:p>
        </p:txBody>
      </p:sp>
    </p:spTree>
    <p:extLst>
      <p:ext uri="{BB962C8B-B14F-4D97-AF65-F5344CB8AC3E}">
        <p14:creationId xmlns:p14="http://schemas.microsoft.com/office/powerpoint/2010/main" val="4201812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1F2A70B-78F2-4DCF-B53B-C990D2FAFB8A}" type="slidenum">
              <a:rPr lang="tr-TR" smtClean="0"/>
              <a:t>‹#›</a:t>
            </a:fld>
            <a:endParaRPr lang="tr-TR" dirty="0"/>
          </a:p>
        </p:txBody>
      </p:sp>
    </p:spTree>
    <p:extLst>
      <p:ext uri="{BB962C8B-B14F-4D97-AF65-F5344CB8AC3E}">
        <p14:creationId xmlns:p14="http://schemas.microsoft.com/office/powerpoint/2010/main" val="3509139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1F2A70B-78F2-4DCF-B53B-C990D2FAFB8A}" type="slidenum">
              <a:rPr lang="tr-TR" smtClean="0"/>
              <a:t>‹#›</a:t>
            </a:fld>
            <a:endParaRPr lang="tr-TR" dirty="0"/>
          </a:p>
        </p:txBody>
      </p:sp>
    </p:spTree>
    <p:extLst>
      <p:ext uri="{BB962C8B-B14F-4D97-AF65-F5344CB8AC3E}">
        <p14:creationId xmlns:p14="http://schemas.microsoft.com/office/powerpoint/2010/main" val="1448672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1F2A70B-78F2-4DCF-B53B-C990D2FAFB8A}" type="slidenum">
              <a:rPr lang="tr-TR" smtClean="0"/>
              <a:t>‹#›</a:t>
            </a:fld>
            <a:endParaRPr lang="tr-TR" dirty="0"/>
          </a:p>
        </p:txBody>
      </p:sp>
    </p:spTree>
    <p:extLst>
      <p:ext uri="{BB962C8B-B14F-4D97-AF65-F5344CB8AC3E}">
        <p14:creationId xmlns:p14="http://schemas.microsoft.com/office/powerpoint/2010/main" val="1808163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1F2A70B-78F2-4DCF-B53B-C990D2FAFB8A}" type="slidenum">
              <a:rPr lang="tr-TR" smtClean="0"/>
              <a:t>‹#›</a:t>
            </a:fld>
            <a:endParaRPr lang="tr-TR" dirty="0"/>
          </a:p>
        </p:txBody>
      </p:sp>
    </p:spTree>
    <p:extLst>
      <p:ext uri="{BB962C8B-B14F-4D97-AF65-F5344CB8AC3E}">
        <p14:creationId xmlns:p14="http://schemas.microsoft.com/office/powerpoint/2010/main" val="3240974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1F2A70B-78F2-4DCF-B53B-C990D2FAFB8A}" type="slidenum">
              <a:rPr lang="tr-TR" smtClean="0"/>
              <a:t>‹#›</a:t>
            </a:fld>
            <a:endParaRPr lang="tr-TR" dirty="0"/>
          </a:p>
        </p:txBody>
      </p:sp>
    </p:spTree>
    <p:extLst>
      <p:ext uri="{BB962C8B-B14F-4D97-AF65-F5344CB8AC3E}">
        <p14:creationId xmlns:p14="http://schemas.microsoft.com/office/powerpoint/2010/main" val="551163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2413" y="1905000"/>
            <a:ext cx="9144000" cy="2667000"/>
          </a:xfrm>
        </p:spPr>
        <p:txBody>
          <a:bodyPr>
            <a:noAutofit/>
          </a:bodyPr>
          <a:lstStyle>
            <a:lvl1pPr latinLnBrk="0">
              <a:defRPr lang="tr-TR" sz="5400"/>
            </a:lvl1pPr>
          </a:lstStyle>
          <a:p>
            <a:r>
              <a:rPr lang="tr-TR" dirty="0"/>
              <a:t>Asıl başlık stili için tıklatın</a:t>
            </a:r>
          </a:p>
        </p:txBody>
      </p:sp>
      <p:sp>
        <p:nvSpPr>
          <p:cNvPr id="3" name="Alt Konu Başlığı 2"/>
          <p:cNvSpPr>
            <a:spLocks noGrp="1"/>
          </p:cNvSpPr>
          <p:nvPr>
            <p:ph type="subTitle" idx="1"/>
          </p:nvPr>
        </p:nvSpPr>
        <p:spPr>
          <a:xfrm>
            <a:off x="1522413" y="5105400"/>
            <a:ext cx="9143999" cy="1066800"/>
          </a:xfrm>
        </p:spPr>
        <p:txBody>
          <a:bodyPr/>
          <a:lstStyle>
            <a:lvl1pPr marL="0" indent="0" algn="l" latinLnBrk="0">
              <a:spcBef>
                <a:spcPts val="0"/>
              </a:spcBef>
              <a:buNone/>
              <a:defRPr lang="tr-TR">
                <a:solidFill>
                  <a:schemeClr val="tx1">
                    <a:tint val="75000"/>
                  </a:schemeClr>
                </a:solidFill>
              </a:defRPr>
            </a:lvl1pPr>
            <a:lvl2pPr marL="457200" indent="0" algn="ctr" latinLnBrk="0">
              <a:buNone/>
              <a:defRPr lang="tr-TR">
                <a:solidFill>
                  <a:schemeClr val="tx1">
                    <a:tint val="75000"/>
                  </a:schemeClr>
                </a:solidFill>
              </a:defRPr>
            </a:lvl2pPr>
            <a:lvl3pPr marL="914400" indent="0" algn="ctr" latinLnBrk="0">
              <a:buNone/>
              <a:defRPr lang="tr-TR">
                <a:solidFill>
                  <a:schemeClr val="tx1">
                    <a:tint val="75000"/>
                  </a:schemeClr>
                </a:solidFill>
              </a:defRPr>
            </a:lvl3pPr>
            <a:lvl4pPr marL="1371600" indent="0" algn="ctr" latinLnBrk="0">
              <a:buNone/>
              <a:defRPr lang="tr-TR">
                <a:solidFill>
                  <a:schemeClr val="tx1">
                    <a:tint val="75000"/>
                  </a:schemeClr>
                </a:solidFill>
              </a:defRPr>
            </a:lvl4pPr>
            <a:lvl5pPr marL="1828800" indent="0" algn="ctr" latinLnBrk="0">
              <a:buNone/>
              <a:defRPr lang="tr-TR">
                <a:solidFill>
                  <a:schemeClr val="tx1">
                    <a:tint val="75000"/>
                  </a:schemeClr>
                </a:solidFill>
              </a:defRPr>
            </a:lvl5pPr>
            <a:lvl6pPr marL="2286000" indent="0" algn="ctr" latinLnBrk="0">
              <a:buNone/>
              <a:defRPr lang="tr-TR">
                <a:solidFill>
                  <a:schemeClr val="tx1">
                    <a:tint val="75000"/>
                  </a:schemeClr>
                </a:solidFill>
              </a:defRPr>
            </a:lvl6pPr>
            <a:lvl7pPr marL="2743200" indent="0" algn="ctr" latinLnBrk="0">
              <a:buNone/>
              <a:defRPr lang="tr-TR">
                <a:solidFill>
                  <a:schemeClr val="tx1">
                    <a:tint val="75000"/>
                  </a:schemeClr>
                </a:solidFill>
              </a:defRPr>
            </a:lvl7pPr>
            <a:lvl8pPr marL="3200400" indent="0" algn="ctr" latinLnBrk="0">
              <a:buNone/>
              <a:defRPr lang="tr-TR">
                <a:solidFill>
                  <a:schemeClr val="tx1">
                    <a:tint val="75000"/>
                  </a:schemeClr>
                </a:solidFill>
              </a:defRPr>
            </a:lvl8pPr>
            <a:lvl9pPr marL="3657600" indent="0" algn="ctr" latinLnBrk="0">
              <a:buNone/>
              <a:defRPr lang="tr-TR">
                <a:solidFill>
                  <a:schemeClr val="tx1">
                    <a:tint val="75000"/>
                  </a:schemeClr>
                </a:solidFill>
              </a:defRPr>
            </a:lvl9pPr>
          </a:lstStyle>
          <a:p>
            <a:r>
              <a:rPr lang="tr-TR" dirty="0"/>
              <a:t>Asıl alt başlık stilini düzenlemek için tıklatın</a:t>
            </a:r>
          </a:p>
        </p:txBody>
      </p:sp>
      <p:grpSp>
        <p:nvGrpSpPr>
          <p:cNvPr id="256" name="çizgi"/>
          <p:cNvGrpSpPr/>
          <p:nvPr/>
        </p:nvGrpSpPr>
        <p:grpSpPr bwMode="invGray">
          <a:xfrm>
            <a:off x="1584896" y="4724400"/>
            <a:ext cx="8631936" cy="64008"/>
            <a:chOff x="-4110038" y="2703513"/>
            <a:chExt cx="17394239" cy="160336"/>
          </a:xfrm>
          <a:solidFill>
            <a:schemeClr val="accent1"/>
          </a:solidFill>
        </p:grpSpPr>
        <p:sp>
          <p:nvSpPr>
            <p:cNvPr id="257" name="Serbest Biçi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58" name="Serbest Biçi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59" name="Serbest Biçi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0" name="Serbest Biçi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1" name="Serbest Biçi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2" name="Serbest Biçi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3" name="Serbest Biçi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4" name="Serbest Biçi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5" name="Serbest Biçi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6" name="Serbest Biçi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7" name="Serbest Biçi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8" name="Serbest Biçi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9" name="Serbest Biçi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0" name="Serbest Biçi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1" name="Serbest Biçi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2" name="Serbest Biçi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3" name="Serbest Biçi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4" name="Serbest Biçi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5" name="Serbest Biçi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6" name="Serbest Biçi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7" name="Serbest Biçi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8" name="Serbest Biçi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9" name="Serbest Biçi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0" name="Serbest Biçi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1" name="Serbest Biçi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2" name="Serbest Biçi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3" name="Serbest Biçi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4" name="Serbest Biçi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5" name="Serbest Biçi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6" name="Serbest Biçi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7" name="Serbest Biçi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8" name="Serbest Biçi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9" name="Serbest Biçi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0" name="Serbest Biçi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1" name="Serbest Biçi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2" name="Serbest Biçi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3" name="Serbest Biçi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4" name="Serbest Biçi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5" name="Serbest Biçi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6" name="Serbest Biçi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7" name="Serbest Biçi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8" name="Serbest Biçi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9" name="Serbest Biçi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0" name="Serbest Biçi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1" name="Serbest Biçi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2" name="Serbest Biçi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3" name="Serbest Biçi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4" name="Serbest Biçi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5" name="Serbest Biçi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6" name="Serbest Biçi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7" name="Serbest Biçi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8" name="Serbest Biçi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9" name="Serbest Biçi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0" name="Serbest Biçi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1" name="Serbest Biçi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2" name="Serbest Biçi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3" name="Serbest Biçi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4" name="Serbest Biçi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5" name="Serbest Biçi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6" name="Serbest Biçi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7" name="Serbest Biçi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8" name="Serbest Biçi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9" name="Serbest Biçi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0" name="Serbest Biçi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1" name="Serbest Biçi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2" name="Serbest Biçi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3" name="Serbest Biçi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4" name="Serbest Biçi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5" name="Serbest Biçi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6" name="Serbest Biçi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7" name="Serbest Biçi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8" name="Serbest Biçi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9" name="Serbest Biçi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0" name="Serbest Biçi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1" name="Serbest Biçi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2" name="Serbest Biçi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3" name="Serbest Biçi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4" name="Serbest Biçi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5" name="Serbest Biçi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6" name="Serbest Biçi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7" name="Serbest Biçi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8" name="Serbest Biçi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9" name="Serbest Biçi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0" name="Serbest Biçi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1" name="Serbest Biçi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2" name="Serbest Biçi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3" name="Serbest Biçi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4" name="Serbest Biçi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5" name="Serbest Biçi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6" name="Serbest Biçi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7" name="Serbest Biçi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8" name="Serbest Biçi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9" name="Serbest Biçi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0" name="Serbest Biçi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1" name="Serbest Biçi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2" name="Serbest Biçi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3" name="Serbest Biçi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4" name="Serbest Biçi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5" name="Serbest Biçi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6" name="Serbest Biçi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7" name="Serbest Biçi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8" name="Serbest Biçi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9" name="Serbest Biçi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0" name="Serbest Biçi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1" name="Serbest Biçi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2" name="Serbest Biçi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3" name="Serbest Biçi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4" name="Serbest Biçi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5" name="Serbest Biçi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6" name="Serbest Biçi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7" name="Serbest Biçi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8" name="Serbest Biçi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9" name="Serbest Biçi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0" name="Serbest Biçi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1" name="Serbest Biçi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2" name="Serbest Biçi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3" name="Serbest Biçi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4" name="Serbest Biçi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5" name="Serbest Biçi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6" name="Serbest Biçi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7" name="Serbest Biçi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8" name="Serbest Biçi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9" name="Serbest Biçi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grpSp>
    </p:spTree>
    <p:extLst>
      <p:ext uri="{BB962C8B-B14F-4D97-AF65-F5344CB8AC3E}">
        <p14:creationId xmlns:p14="http://schemas.microsoft.com/office/powerpoint/2010/main" val="67435665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grpSp>
        <p:nvGrpSpPr>
          <p:cNvPr id="7" name="çizgi"/>
          <p:cNvGrpSpPr/>
          <p:nvPr/>
        </p:nvGrpSpPr>
        <p:grpSpPr bwMode="invGray">
          <a:xfrm>
            <a:off x="1522413" y="1514475"/>
            <a:ext cx="10569575" cy="64008"/>
            <a:chOff x="1522413" y="1514475"/>
            <a:chExt cx="10569575" cy="64008"/>
          </a:xfrm>
        </p:grpSpPr>
        <p:sp>
          <p:nvSpPr>
            <p:cNvPr id="8" name="Serbest Biçi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 name="Serbest Biçi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0" name="Serbest Biçi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1"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2"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3"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4"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5"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4"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5"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6"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7"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8"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9"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0"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1"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2"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3"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4"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5"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6"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7"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8"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9"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0"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1"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2"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3"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4"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5"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6"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7"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8"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9"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0"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1"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2"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3"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4"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5"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6"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7"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8"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9"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0"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1"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sp>
        <p:nvSpPr>
          <p:cNvPr id="2" name="Başlık 1"/>
          <p:cNvSpPr>
            <a:spLocks noGrp="1"/>
          </p:cNvSpPr>
          <p:nvPr>
            <p:ph type="title"/>
          </p:nvPr>
        </p:nvSpPr>
        <p:spPr/>
        <p:txBody>
          <a:bodyPr/>
          <a:lstStyle/>
          <a:p>
            <a:r>
              <a:rPr lang="tr-TR" dirty="0"/>
              <a:t>Asıl başlık stili için tıklatın</a:t>
            </a:r>
          </a:p>
        </p:txBody>
      </p:sp>
      <p:sp>
        <p:nvSpPr>
          <p:cNvPr id="3" name="Dikey Metin Yer Tutucusu 2"/>
          <p:cNvSpPr>
            <a:spLocks noGrp="1"/>
          </p:cNvSpPr>
          <p:nvPr>
            <p:ph type="body" orient="vert" idx="1"/>
          </p:nvPr>
        </p:nvSpPr>
        <p:spPr/>
        <p:txBody>
          <a:bodyPr vert="eaVert"/>
          <a:lstStyle>
            <a:lvl5pPr latinLnBrk="0">
              <a:defRPr lang="tr-TR"/>
            </a:lvl5pPr>
            <a:lvl6pPr marL="1956816" latinLnBrk="0">
              <a:defRPr lang="tr-TR"/>
            </a:lvl6pPr>
            <a:lvl7pPr marL="1956816" latinLnBrk="0">
              <a:defRPr lang="tr-TR"/>
            </a:lvl7pPr>
            <a:lvl8pPr marL="1956816" latinLnBrk="0">
              <a:defRPr lang="tr-TR"/>
            </a:lvl8pPr>
            <a:lvl9pPr marL="1956816" latinLnBrk="0">
              <a:defRPr lang="tr-TR"/>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10"/>
          </p:nvPr>
        </p:nvSpPr>
        <p:spPr/>
        <p:txBody>
          <a:bodyPr/>
          <a:lstStyle>
            <a:lvl1pPr>
              <a:defRPr/>
            </a:lvl1pPr>
          </a:lstStyle>
          <a:p>
            <a:fld id="{F7ED59F2-41A3-4FC6-B28B-31A520BF1AE3}" type="datetime1">
              <a:rPr lang="tr-TR" smtClean="0"/>
              <a:pPr/>
              <a:t>7.4.2016</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5BA54BD-C84D-46CE-8B72-31BFB26ABA43}" type="slidenum">
              <a:rPr lang="tr-TR" smtClean="0"/>
              <a:t>‹#›</a:t>
            </a:fld>
            <a:endParaRPr lang="tr-TR" dirty="0"/>
          </a:p>
        </p:txBody>
      </p:sp>
    </p:spTree>
    <p:extLst>
      <p:ext uri="{BB962C8B-B14F-4D97-AF65-F5344CB8AC3E}">
        <p14:creationId xmlns:p14="http://schemas.microsoft.com/office/powerpoint/2010/main" val="212679351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7" name="çizgi"/>
          <p:cNvGrpSpPr/>
          <p:nvPr/>
        </p:nvGrpSpPr>
        <p:grpSpPr bwMode="invGray">
          <a:xfrm rot="5400000">
            <a:off x="6864412" y="3472598"/>
            <a:ext cx="6492240" cy="64008"/>
            <a:chOff x="1522413" y="1514475"/>
            <a:chExt cx="10569575" cy="64008"/>
          </a:xfrm>
        </p:grpSpPr>
        <p:sp>
          <p:nvSpPr>
            <p:cNvPr id="8" name="Serbest Biçi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 name="Serbest Biçi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0" name="Serbest Biçi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1"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2"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3"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4"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5"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4"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5"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6"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7"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8"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9"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0"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1"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2"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3"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4"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5"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6"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7"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8"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9"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0"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1"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2"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3"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4"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5"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6"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7"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8"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9"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0"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1"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2"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3"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4"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5"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6"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7"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8"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9"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0"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1"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sp>
        <p:nvSpPr>
          <p:cNvPr id="2" name="Dikey Başlık 1"/>
          <p:cNvSpPr>
            <a:spLocks noGrp="1"/>
          </p:cNvSpPr>
          <p:nvPr>
            <p:ph type="title" orient="vert"/>
          </p:nvPr>
        </p:nvSpPr>
        <p:spPr>
          <a:xfrm>
            <a:off x="10361612" y="274639"/>
            <a:ext cx="1371600" cy="5901747"/>
          </a:xfrm>
        </p:spPr>
        <p:txBody>
          <a:bodyPr vert="eaVert"/>
          <a:lstStyle/>
          <a:p>
            <a:r>
              <a:rPr lang="tr-TR" dirty="0"/>
              <a:t>Asıl başlık stili için tıklatın</a:t>
            </a:r>
          </a:p>
        </p:txBody>
      </p:sp>
      <p:sp>
        <p:nvSpPr>
          <p:cNvPr id="3" name="Dikey Metin Yer Tutucusu 2"/>
          <p:cNvSpPr>
            <a:spLocks noGrp="1"/>
          </p:cNvSpPr>
          <p:nvPr>
            <p:ph type="body" orient="vert" idx="1"/>
          </p:nvPr>
        </p:nvSpPr>
        <p:spPr>
          <a:xfrm>
            <a:off x="608012" y="277813"/>
            <a:ext cx="9144001" cy="5898573"/>
          </a:xfrm>
        </p:spPr>
        <p:txBody>
          <a:bodyPr vert="eaVert"/>
          <a:lstStyle>
            <a:lvl5pPr latinLnBrk="0">
              <a:defRPr lang="tr-TR"/>
            </a:lvl5pPr>
            <a:lvl6pPr latinLnBrk="0">
              <a:defRPr lang="tr-TR"/>
            </a:lvl6pPr>
            <a:lvl7pPr latinLnBrk="0">
              <a:defRPr lang="tr-TR"/>
            </a:lvl7pPr>
            <a:lvl8pPr latinLnBrk="0">
              <a:defRPr lang="tr-TR" baseline="0"/>
            </a:lvl8pPr>
            <a:lvl9pPr latinLnBrk="0">
              <a:defRPr lang="tr-TR"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10"/>
          </p:nvPr>
        </p:nvSpPr>
        <p:spPr/>
        <p:txBody>
          <a:bodyPr/>
          <a:lstStyle>
            <a:lvl1pPr>
              <a:defRPr/>
            </a:lvl1pPr>
          </a:lstStyle>
          <a:p>
            <a:fld id="{6CA8D436-8769-48FB-A01A-945FDB6BE38C}" type="datetime1">
              <a:rPr lang="tr-TR" smtClean="0"/>
              <a:pPr/>
              <a:t>7.4.2016</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5BA54BD-C84D-46CE-8B72-31BFB26ABA43}" type="slidenum">
              <a:rPr lang="tr-TR" smtClean="0"/>
              <a:t>‹#›</a:t>
            </a:fld>
            <a:endParaRPr lang="tr-TR" dirty="0"/>
          </a:p>
        </p:txBody>
      </p:sp>
    </p:spTree>
    <p:extLst>
      <p:ext uri="{BB962C8B-B14F-4D97-AF65-F5344CB8AC3E}">
        <p14:creationId xmlns:p14="http://schemas.microsoft.com/office/powerpoint/2010/main" val="221179101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grpSp>
        <p:nvGrpSpPr>
          <p:cNvPr id="167" name="çizgi"/>
          <p:cNvGrpSpPr/>
          <p:nvPr/>
        </p:nvGrpSpPr>
        <p:grpSpPr bwMode="invGray">
          <a:xfrm>
            <a:off x="1522413" y="1514475"/>
            <a:ext cx="10569575" cy="64008"/>
            <a:chOff x="1522413" y="1514475"/>
            <a:chExt cx="10569575" cy="64008"/>
          </a:xfrm>
        </p:grpSpPr>
        <p:sp>
          <p:nvSpPr>
            <p:cNvPr id="168" name="Serbest Biçi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9" name="Serbest Biçi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0" name="Serbest Biçi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1"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2"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3"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4"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5"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6"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7"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8"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9"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0"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1"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2"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3"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4"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5"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6"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7"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8"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9"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0"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1"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2"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3"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4"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5"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6"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7"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8"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9"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0"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1"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2"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3"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4"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5"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6"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7"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8"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9"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0"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1"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2"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3"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4"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5"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6"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7"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8"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9"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0"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1"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2"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3"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4"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5"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6"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7"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8"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9"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0"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1"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2"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3"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4"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5"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6"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7"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8"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9"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40"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41"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sp>
        <p:nvSpPr>
          <p:cNvPr id="2" name="Başlık 1"/>
          <p:cNvSpPr>
            <a:spLocks noGrp="1"/>
          </p:cNvSpPr>
          <p:nvPr>
            <p:ph type="title"/>
          </p:nvPr>
        </p:nvSpPr>
        <p:spPr>
          <a:xfrm>
            <a:off x="1522414" y="274638"/>
            <a:ext cx="9143998" cy="1020762"/>
          </a:xfrm>
        </p:spPr>
        <p:txBody>
          <a:bodyPr/>
          <a:lstStyle/>
          <a:p>
            <a:r>
              <a:rPr lang="tr-TR" dirty="0"/>
              <a:t>Asıl başlık stili için tıklatın</a:t>
            </a:r>
          </a:p>
        </p:txBody>
      </p:sp>
      <p:sp>
        <p:nvSpPr>
          <p:cNvPr id="3" name="İçerik Yer Tutucusu 2"/>
          <p:cNvSpPr>
            <a:spLocks noGrp="1"/>
          </p:cNvSpPr>
          <p:nvPr>
            <p:ph idx="1"/>
          </p:nvPr>
        </p:nvSpPr>
        <p:spPr/>
        <p:txBody>
          <a:bodyPr/>
          <a:lstStyle>
            <a:lvl2pPr marL="548640" latinLnBrk="0">
              <a:defRPr lang="tr-TR"/>
            </a:lvl2pPr>
            <a:lvl3pPr marL="777240" latinLnBrk="0">
              <a:defRPr lang="tr-TR"/>
            </a:lvl3pPr>
            <a:lvl4pPr marL="1005840" latinLnBrk="0">
              <a:defRPr lang="tr-TR"/>
            </a:lvl4pPr>
            <a:lvl5pPr marL="1234440" latinLnBrk="0">
              <a:defRPr lang="tr-TR"/>
            </a:lvl5pPr>
            <a:lvl6pPr marL="1463040" latinLnBrk="0">
              <a:defRPr lang="tr-TR" baseline="0"/>
            </a:lvl6pPr>
            <a:lvl7pPr marL="1691640" latinLnBrk="0">
              <a:defRPr lang="tr-TR" baseline="0"/>
            </a:lvl7pPr>
            <a:lvl8pPr marL="1920240" latinLnBrk="0">
              <a:defRPr lang="tr-TR" baseline="0"/>
            </a:lvl8pPr>
            <a:lvl9pPr marL="2148840" latinLnBrk="0">
              <a:defRPr lang="tr-TR"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10"/>
          </p:nvPr>
        </p:nvSpPr>
        <p:spPr/>
        <p:txBody>
          <a:bodyPr/>
          <a:lstStyle>
            <a:lvl1pPr>
              <a:defRPr/>
            </a:lvl1pPr>
          </a:lstStyle>
          <a:p>
            <a:fld id="{0DE911D8-B6E8-4E5E-B96D-5B4B0012B439}" type="datetime1">
              <a:rPr lang="tr-TR" smtClean="0"/>
              <a:pPr/>
              <a:t>7.4.2016</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5BA54BD-C84D-46CE-8B72-31BFB26ABA43}" type="slidenum">
              <a:rPr lang="tr-TR" smtClean="0"/>
              <a:t>‹#›</a:t>
            </a:fld>
            <a:endParaRPr lang="tr-TR" dirty="0"/>
          </a:p>
        </p:txBody>
      </p:sp>
    </p:spTree>
    <p:extLst>
      <p:ext uri="{BB962C8B-B14F-4D97-AF65-F5344CB8AC3E}">
        <p14:creationId xmlns:p14="http://schemas.microsoft.com/office/powerpoint/2010/main" val="261447267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Başlığı">
    <p:spTree>
      <p:nvGrpSpPr>
        <p:cNvPr id="1" name=""/>
        <p:cNvGrpSpPr/>
        <p:nvPr/>
      </p:nvGrpSpPr>
      <p:grpSpPr>
        <a:xfrm>
          <a:off x="0" y="0"/>
          <a:ext cx="0" cy="0"/>
          <a:chOff x="0" y="0"/>
          <a:chExt cx="0" cy="0"/>
        </a:xfrm>
      </p:grpSpPr>
      <p:grpSp>
        <p:nvGrpSpPr>
          <p:cNvPr id="255" name="çizgi"/>
          <p:cNvGrpSpPr/>
          <p:nvPr/>
        </p:nvGrpSpPr>
        <p:grpSpPr bwMode="invGray">
          <a:xfrm>
            <a:off x="1584896" y="4724400"/>
            <a:ext cx="8631936" cy="64008"/>
            <a:chOff x="-4110038" y="2703513"/>
            <a:chExt cx="17394239" cy="160336"/>
          </a:xfrm>
          <a:solidFill>
            <a:schemeClr val="accent1"/>
          </a:solidFill>
        </p:grpSpPr>
        <p:sp>
          <p:nvSpPr>
            <p:cNvPr id="256" name="Serbest Biçi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57" name="Serbest Biçi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58" name="Serbest Biçi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59" name="Serbest Biçi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0" name="Serbest Biçi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1" name="Serbest Biçi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2" name="Serbest Biçi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3" name="Serbest Biçi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4" name="Serbest Biçi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5" name="Serbest Biçi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6" name="Serbest Biçi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7" name="Serbest Biçi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8" name="Serbest Biçi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9" name="Serbest Biçi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0" name="Serbest Biçi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1" name="Serbest Biçi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2" name="Serbest Biçi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3" name="Serbest Biçi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4" name="Serbest Biçi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5" name="Serbest Biçi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6" name="Serbest Biçi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7" name="Serbest Biçi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8" name="Serbest Biçi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9" name="Serbest Biçi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0" name="Serbest Biçi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1" name="Serbest Biçi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2" name="Serbest Biçi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3" name="Serbest Biçi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4" name="Serbest Biçi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5" name="Serbest Biçi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6" name="Serbest Biçi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7" name="Serbest Biçi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8" name="Serbest Biçi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9" name="Serbest Biçi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0" name="Serbest Biçi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1" name="Serbest Biçi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2" name="Serbest Biçi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3" name="Serbest Biçi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4" name="Serbest Biçi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5" name="Serbest Biçi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6" name="Serbest Biçi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7" name="Serbest Biçi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8" name="Serbest Biçi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9" name="Serbest Biçi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0" name="Serbest Biçi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1" name="Serbest Biçi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2" name="Serbest Biçi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3" name="Serbest Biçi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4" name="Serbest Biçi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5" name="Serbest Biçi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6" name="Serbest Biçi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7" name="Serbest Biçi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8" name="Serbest Biçi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9" name="Serbest Biçi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0" name="Serbest Biçi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1" name="Serbest Biçi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2" name="Serbest Biçi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3" name="Serbest Biçi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4" name="Serbest Biçi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5" name="Serbest Biçi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6" name="Serbest Biçi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7" name="Serbest Biçi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8" name="Serbest Biçi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9" name="Serbest Biçi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0" name="Serbest Biçi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1" name="Serbest Biçi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2" name="Serbest Biçi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3" name="Serbest Biçi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4" name="Serbest Biçi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5" name="Serbest Biçi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6" name="Serbest Biçi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7" name="Serbest Biçi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8" name="Serbest Biçi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9" name="Serbest Biçi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0" name="Serbest Biçi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1" name="Serbest Biçi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2" name="Serbest Biçi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3" name="Serbest Biçi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4" name="Serbest Biçi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5" name="Serbest Biçi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6" name="Serbest Biçi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7" name="Serbest Biçi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8" name="Serbest Biçi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9" name="Serbest Biçi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0" name="Serbest Biçi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1" name="Serbest Biçi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2" name="Serbest Biçi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3" name="Serbest Biçi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4" name="Serbest Biçi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5" name="Serbest Biçi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6" name="Serbest Biçi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7" name="Serbest Biçi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8" name="Serbest Biçi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9" name="Serbest Biçi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0" name="Serbest Biçi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1" name="Serbest Biçi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2" name="Serbest Biçi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3" name="Serbest Biçi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4" name="Serbest Biçi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5" name="Serbest Biçi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6" name="Serbest Biçi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7" name="Serbest Biçi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8" name="Serbest Biçi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9" name="Serbest Biçi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0" name="Serbest Biçi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1" name="Serbest Biçi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2" name="Serbest Biçi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3" name="Serbest Biçi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4" name="Serbest Biçi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5" name="Serbest Biçi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6" name="Serbest Biçi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7" name="Serbest Biçi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8" name="Serbest Biçi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9" name="Serbest Biçi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0" name="Serbest Biçi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1" name="Serbest Biçi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2" name="Serbest Biçi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3" name="Serbest Biçi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4" name="Serbest Biçi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5" name="Serbest Biçi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6" name="Serbest Biçi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7" name="Serbest Biçi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8" name="Serbest Biçi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grpSp>
      <p:sp>
        <p:nvSpPr>
          <p:cNvPr id="2" name="Başlık 1"/>
          <p:cNvSpPr>
            <a:spLocks noGrp="1"/>
          </p:cNvSpPr>
          <p:nvPr>
            <p:ph type="title"/>
          </p:nvPr>
        </p:nvSpPr>
        <p:spPr>
          <a:xfrm>
            <a:off x="1522413" y="1905000"/>
            <a:ext cx="9144000" cy="2667000"/>
          </a:xfrm>
        </p:spPr>
        <p:txBody>
          <a:bodyPr anchor="b">
            <a:noAutofit/>
          </a:bodyPr>
          <a:lstStyle>
            <a:lvl1pPr algn="l" latinLnBrk="0">
              <a:defRPr lang="tr-TR" sz="4400" b="0" cap="none" baseline="0"/>
            </a:lvl1pPr>
          </a:lstStyle>
          <a:p>
            <a:r>
              <a:rPr lang="tr-TR" dirty="0"/>
              <a:t>Asıl başlık stili için tıklatın</a:t>
            </a:r>
          </a:p>
        </p:txBody>
      </p:sp>
      <p:sp>
        <p:nvSpPr>
          <p:cNvPr id="3" name="Metin Yer Tutucusu 2"/>
          <p:cNvSpPr>
            <a:spLocks noGrp="1"/>
          </p:cNvSpPr>
          <p:nvPr>
            <p:ph type="body" idx="1"/>
          </p:nvPr>
        </p:nvSpPr>
        <p:spPr>
          <a:xfrm>
            <a:off x="1522413" y="5102525"/>
            <a:ext cx="9143999" cy="1069675"/>
          </a:xfrm>
        </p:spPr>
        <p:txBody>
          <a:bodyPr anchor="t">
            <a:normAutofit/>
          </a:bodyPr>
          <a:lstStyle>
            <a:lvl1pPr marL="0" indent="0" latinLnBrk="0">
              <a:spcBef>
                <a:spcPts val="0"/>
              </a:spcBef>
              <a:buNone/>
              <a:defRPr lang="tr-TR" sz="2400">
                <a:solidFill>
                  <a:schemeClr val="tx1">
                    <a:tint val="75000"/>
                  </a:schemeClr>
                </a:solidFill>
              </a:defRPr>
            </a:lvl1pPr>
            <a:lvl2pPr marL="457200" indent="0" latinLnBrk="0">
              <a:buNone/>
              <a:defRPr lang="tr-TR" sz="1800">
                <a:solidFill>
                  <a:schemeClr val="tx1">
                    <a:tint val="75000"/>
                  </a:schemeClr>
                </a:solidFill>
              </a:defRPr>
            </a:lvl2pPr>
            <a:lvl3pPr marL="914400" indent="0" latinLnBrk="0">
              <a:buNone/>
              <a:defRPr lang="tr-TR" sz="1600">
                <a:solidFill>
                  <a:schemeClr val="tx1">
                    <a:tint val="75000"/>
                  </a:schemeClr>
                </a:solidFill>
              </a:defRPr>
            </a:lvl3pPr>
            <a:lvl4pPr marL="1371600" indent="0" latinLnBrk="0">
              <a:buNone/>
              <a:defRPr lang="tr-TR" sz="1400">
                <a:solidFill>
                  <a:schemeClr val="tx1">
                    <a:tint val="75000"/>
                  </a:schemeClr>
                </a:solidFill>
              </a:defRPr>
            </a:lvl4pPr>
            <a:lvl5pPr marL="1828800" indent="0" latinLnBrk="0">
              <a:buNone/>
              <a:defRPr lang="tr-TR" sz="1400">
                <a:solidFill>
                  <a:schemeClr val="tx1">
                    <a:tint val="75000"/>
                  </a:schemeClr>
                </a:solidFill>
              </a:defRPr>
            </a:lvl5pPr>
            <a:lvl6pPr marL="2286000" indent="0" latinLnBrk="0">
              <a:buNone/>
              <a:defRPr lang="tr-TR" sz="1400">
                <a:solidFill>
                  <a:schemeClr val="tx1">
                    <a:tint val="75000"/>
                  </a:schemeClr>
                </a:solidFill>
              </a:defRPr>
            </a:lvl6pPr>
            <a:lvl7pPr marL="2743200" indent="0" latinLnBrk="0">
              <a:buNone/>
              <a:defRPr lang="tr-TR" sz="1400">
                <a:solidFill>
                  <a:schemeClr val="tx1">
                    <a:tint val="75000"/>
                  </a:schemeClr>
                </a:solidFill>
              </a:defRPr>
            </a:lvl7pPr>
            <a:lvl8pPr marL="3200400" indent="0" latinLnBrk="0">
              <a:buNone/>
              <a:defRPr lang="tr-TR" sz="1400">
                <a:solidFill>
                  <a:schemeClr val="tx1">
                    <a:tint val="75000"/>
                  </a:schemeClr>
                </a:solidFill>
              </a:defRPr>
            </a:lvl8pPr>
            <a:lvl9pPr marL="3657600" indent="0" latinLnBrk="0">
              <a:buNone/>
              <a:defRPr lang="tr-TR" sz="1400">
                <a:solidFill>
                  <a:schemeClr val="tx1">
                    <a:tint val="75000"/>
                  </a:schemeClr>
                </a:solidFill>
              </a:defRPr>
            </a:lvl9pPr>
          </a:lstStyle>
          <a:p>
            <a:pPr lvl="0"/>
            <a:r>
              <a:rPr lang="tr-TR" dirty="0"/>
              <a:t>Asıl metin stillerini düzenlemek için tıklatın</a:t>
            </a:r>
          </a:p>
        </p:txBody>
      </p:sp>
      <p:sp>
        <p:nvSpPr>
          <p:cNvPr id="4" name="Tarih Yer Tutucusu 3"/>
          <p:cNvSpPr>
            <a:spLocks noGrp="1"/>
          </p:cNvSpPr>
          <p:nvPr>
            <p:ph type="dt" sz="half" idx="10"/>
          </p:nvPr>
        </p:nvSpPr>
        <p:spPr/>
        <p:txBody>
          <a:bodyPr/>
          <a:lstStyle>
            <a:lvl1pPr>
              <a:defRPr/>
            </a:lvl1pPr>
          </a:lstStyle>
          <a:p>
            <a:fld id="{F16060F8-A1EC-4E96-8B5C-3FA7836EABF7}" type="datetime1">
              <a:rPr lang="tr-TR" smtClean="0"/>
              <a:pPr/>
              <a:t>7.4.2016</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5BA54BD-C84D-46CE-8B72-31BFB26ABA43}" type="slidenum">
              <a:rPr lang="tr-TR" smtClean="0"/>
              <a:t>‹#›</a:t>
            </a:fld>
            <a:endParaRPr lang="tr-TR" dirty="0"/>
          </a:p>
        </p:txBody>
      </p:sp>
    </p:spTree>
    <p:extLst>
      <p:ext uri="{BB962C8B-B14F-4D97-AF65-F5344CB8AC3E}">
        <p14:creationId xmlns:p14="http://schemas.microsoft.com/office/powerpoint/2010/main" val="405879778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grpSp>
        <p:nvGrpSpPr>
          <p:cNvPr id="158" name="çizgi"/>
          <p:cNvGrpSpPr/>
          <p:nvPr/>
        </p:nvGrpSpPr>
        <p:grpSpPr bwMode="invGray">
          <a:xfrm>
            <a:off x="1522413" y="1514475"/>
            <a:ext cx="10569575" cy="64008"/>
            <a:chOff x="1522413" y="1514475"/>
            <a:chExt cx="10569575" cy="64008"/>
          </a:xfrm>
        </p:grpSpPr>
        <p:sp>
          <p:nvSpPr>
            <p:cNvPr id="159" name="Serbest Biçi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0" name="Serbest Biçi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1" name="Serbest Biçi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2"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3"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4"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5"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6"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7"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8"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9"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0"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1"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2"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3"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4"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5"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6"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7"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8"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9"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0"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1"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2"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3"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4"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5"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6"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7"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8"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9"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0"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1"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2"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3"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4"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5"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6"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7"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8"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9"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0"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1"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2"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3"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4"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5"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6"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7"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8"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9"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0"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1"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2"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3"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4"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5"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6"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7"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8"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9"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0"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1"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2"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3"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4"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5"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6"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7"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8"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9"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0"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1"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2"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sp>
        <p:nvSpPr>
          <p:cNvPr id="2" name="Başlık 1"/>
          <p:cNvSpPr>
            <a:spLocks noGrp="1"/>
          </p:cNvSpPr>
          <p:nvPr>
            <p:ph type="title"/>
          </p:nvPr>
        </p:nvSpPr>
        <p:spPr>
          <a:xfrm>
            <a:off x="1522414" y="274638"/>
            <a:ext cx="9143998" cy="1020762"/>
          </a:xfrm>
        </p:spPr>
        <p:txBody>
          <a:bodyPr/>
          <a:lstStyle/>
          <a:p>
            <a:r>
              <a:rPr lang="tr-TR" dirty="0"/>
              <a:t>Asıl başlık stili için tıklatın</a:t>
            </a:r>
          </a:p>
        </p:txBody>
      </p:sp>
      <p:sp>
        <p:nvSpPr>
          <p:cNvPr id="3" name="İçerik Yer Tutucusu 2"/>
          <p:cNvSpPr>
            <a:spLocks noGrp="1"/>
          </p:cNvSpPr>
          <p:nvPr>
            <p:ph sz="half" idx="1"/>
          </p:nvPr>
        </p:nvSpPr>
        <p:spPr>
          <a:xfrm>
            <a:off x="1522413" y="1905000"/>
            <a:ext cx="4419599" cy="4267200"/>
          </a:xfrm>
        </p:spPr>
        <p:txBody>
          <a:bodyPr>
            <a:normAutofit/>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marL="1956816" latinLnBrk="0">
              <a:defRPr lang="tr-TR" sz="1600"/>
            </a:lvl6pPr>
            <a:lvl7pPr marL="1956816" latinLnBrk="0">
              <a:defRPr lang="tr-TR" sz="1600" baseline="0"/>
            </a:lvl7pPr>
            <a:lvl8pPr marL="1956816" latinLnBrk="0">
              <a:defRPr lang="tr-TR" sz="1600" baseline="0"/>
            </a:lvl8pPr>
            <a:lvl9pPr marL="1956816" latinLnBrk="0">
              <a:defRPr lang="tr-TR" sz="1600"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p:cNvSpPr>
            <a:spLocks noGrp="1"/>
          </p:cNvSpPr>
          <p:nvPr>
            <p:ph sz="half" idx="2"/>
          </p:nvPr>
        </p:nvSpPr>
        <p:spPr>
          <a:xfrm>
            <a:off x="6246815" y="1905000"/>
            <a:ext cx="4419598" cy="4267200"/>
          </a:xfrm>
        </p:spPr>
        <p:txBody>
          <a:bodyPr>
            <a:normAutofit/>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marL="1956816" latinLnBrk="0">
              <a:defRPr lang="tr-TR" sz="1600"/>
            </a:lvl6pPr>
            <a:lvl7pPr marL="1956816" latinLnBrk="0">
              <a:defRPr lang="tr-TR" sz="1600"/>
            </a:lvl7pPr>
            <a:lvl8pPr marL="1956816" latinLnBrk="0">
              <a:defRPr lang="tr-TR" sz="1600" baseline="0"/>
            </a:lvl8pPr>
            <a:lvl9pPr marL="1956816" latinLnBrk="0">
              <a:defRPr lang="tr-TR" sz="1600"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Tarih Yer Tutucusu 4"/>
          <p:cNvSpPr>
            <a:spLocks noGrp="1"/>
          </p:cNvSpPr>
          <p:nvPr>
            <p:ph type="dt" sz="half" idx="10"/>
          </p:nvPr>
        </p:nvSpPr>
        <p:spPr/>
        <p:txBody>
          <a:bodyPr/>
          <a:lstStyle>
            <a:lvl1pPr>
              <a:defRPr/>
            </a:lvl1pPr>
          </a:lstStyle>
          <a:p>
            <a:fld id="{4C5CB81C-43FF-4981-B12C-1FC82CDC3384}" type="datetime1">
              <a:rPr lang="tr-TR" smtClean="0"/>
              <a:pPr/>
              <a:t>7.4.2016</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25BA54BD-C84D-46CE-8B72-31BFB26ABA43}" type="slidenum">
              <a:rPr lang="tr-TR" smtClean="0"/>
              <a:t>‹#›</a:t>
            </a:fld>
            <a:endParaRPr lang="tr-TR" dirty="0"/>
          </a:p>
        </p:txBody>
      </p:sp>
    </p:spTree>
    <p:extLst>
      <p:ext uri="{BB962C8B-B14F-4D97-AF65-F5344CB8AC3E}">
        <p14:creationId xmlns:p14="http://schemas.microsoft.com/office/powerpoint/2010/main" val="168329410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grpSp>
        <p:nvGrpSpPr>
          <p:cNvPr id="160" name="çizgi"/>
          <p:cNvGrpSpPr/>
          <p:nvPr/>
        </p:nvGrpSpPr>
        <p:grpSpPr bwMode="invGray">
          <a:xfrm>
            <a:off x="1522413" y="1514475"/>
            <a:ext cx="10569575" cy="64008"/>
            <a:chOff x="1522413" y="1514475"/>
            <a:chExt cx="10569575" cy="64008"/>
          </a:xfrm>
        </p:grpSpPr>
        <p:sp>
          <p:nvSpPr>
            <p:cNvPr id="161" name="Serbest Biçi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2" name="Serbest Biçi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3" name="Serbest Biçi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4"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5"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6"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7"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8"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9"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0"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1"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2"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3"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4"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5"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6"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7"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8"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9"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0"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1"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2"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3"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4"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5"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6"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7"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8"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9"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0"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1"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2"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3"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4"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5"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6"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7"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8"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9"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0"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1"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2"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3"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4"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5"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6"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7"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8"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9"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0"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1"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2"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3"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4"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5"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6"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7"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8"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9"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0"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1"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2"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3"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4"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5"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6"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7"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8"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9"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0"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1"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2"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3"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4"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sp>
        <p:nvSpPr>
          <p:cNvPr id="2" name="Başlık 1"/>
          <p:cNvSpPr>
            <a:spLocks noGrp="1"/>
          </p:cNvSpPr>
          <p:nvPr>
            <p:ph type="title"/>
          </p:nvPr>
        </p:nvSpPr>
        <p:spPr>
          <a:xfrm>
            <a:off x="1522414" y="274638"/>
            <a:ext cx="9143998" cy="1020762"/>
          </a:xfrm>
        </p:spPr>
        <p:txBody>
          <a:bodyPr/>
          <a:lstStyle>
            <a:lvl1pPr latinLnBrk="0">
              <a:defRPr lang="tr-TR"/>
            </a:lvl1pPr>
          </a:lstStyle>
          <a:p>
            <a:r>
              <a:rPr lang="tr-TR" dirty="0"/>
              <a:t>Asıl başlık stili için tıklatın</a:t>
            </a:r>
          </a:p>
        </p:txBody>
      </p:sp>
      <p:sp>
        <p:nvSpPr>
          <p:cNvPr id="3" name="Metin Yer Tutucusu 2"/>
          <p:cNvSpPr>
            <a:spLocks noGrp="1"/>
          </p:cNvSpPr>
          <p:nvPr>
            <p:ph type="body" idx="1"/>
          </p:nvPr>
        </p:nvSpPr>
        <p:spPr>
          <a:xfrm>
            <a:off x="1522413" y="1905000"/>
            <a:ext cx="4416552" cy="762000"/>
          </a:xfrm>
        </p:spPr>
        <p:txBody>
          <a:bodyPr anchor="ctr"/>
          <a:lstStyle>
            <a:lvl1pPr marL="0" indent="0" latinLnBrk="0">
              <a:spcBef>
                <a:spcPts val="0"/>
              </a:spcBef>
              <a:buNone/>
              <a:defRPr lang="tr-TR" sz="2400" b="0"/>
            </a:lvl1pPr>
            <a:lvl2pPr marL="457200" indent="0" latinLnBrk="0">
              <a:buNone/>
              <a:defRPr lang="tr-TR" sz="2000" b="1"/>
            </a:lvl2pPr>
            <a:lvl3pPr marL="914400" indent="0" latinLnBrk="0">
              <a:buNone/>
              <a:defRPr lang="tr-TR" sz="1800" b="1"/>
            </a:lvl3pPr>
            <a:lvl4pPr marL="1371600" indent="0" latinLnBrk="0">
              <a:buNone/>
              <a:defRPr lang="tr-TR" sz="1600" b="1"/>
            </a:lvl4pPr>
            <a:lvl5pPr marL="1828800" indent="0" latinLnBrk="0">
              <a:buNone/>
              <a:defRPr lang="tr-TR" sz="1600" b="1"/>
            </a:lvl5pPr>
            <a:lvl6pPr marL="2286000" indent="0" latinLnBrk="0">
              <a:buNone/>
              <a:defRPr lang="tr-TR" sz="1600" b="1"/>
            </a:lvl6pPr>
            <a:lvl7pPr marL="2743200" indent="0" latinLnBrk="0">
              <a:buNone/>
              <a:defRPr lang="tr-TR" sz="1600" b="1"/>
            </a:lvl7pPr>
            <a:lvl8pPr marL="3200400" indent="0" latinLnBrk="0">
              <a:buNone/>
              <a:defRPr lang="tr-TR" sz="1600" b="1"/>
            </a:lvl8pPr>
            <a:lvl9pPr marL="3657600" indent="0" latinLnBrk="0">
              <a:buNone/>
              <a:defRPr lang="tr-TR" sz="1600" b="1"/>
            </a:lvl9pPr>
          </a:lstStyle>
          <a:p>
            <a:pPr lvl="0"/>
            <a:r>
              <a:rPr lang="tr-TR" dirty="0"/>
              <a:t>Asıl metin stillerini düzenlemek için tıklatın</a:t>
            </a:r>
          </a:p>
        </p:txBody>
      </p:sp>
      <p:sp>
        <p:nvSpPr>
          <p:cNvPr id="4" name="İçerik Yer Tutucusu 3"/>
          <p:cNvSpPr>
            <a:spLocks noGrp="1"/>
          </p:cNvSpPr>
          <p:nvPr>
            <p:ph sz="half" idx="2"/>
          </p:nvPr>
        </p:nvSpPr>
        <p:spPr>
          <a:xfrm>
            <a:off x="1522413" y="2819399"/>
            <a:ext cx="4416552" cy="3352801"/>
          </a:xfrm>
        </p:spPr>
        <p:txBody>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marL="1956816" latinLnBrk="0">
              <a:defRPr lang="tr-TR" sz="1600"/>
            </a:lvl6pPr>
            <a:lvl7pPr marL="1956816" latinLnBrk="0">
              <a:defRPr lang="tr-TR" sz="1600" baseline="0"/>
            </a:lvl7pPr>
            <a:lvl8pPr marL="1956816" latinLnBrk="0">
              <a:defRPr lang="tr-TR" sz="1600" baseline="0"/>
            </a:lvl8pPr>
            <a:lvl9pPr marL="1956816" latinLnBrk="0">
              <a:defRPr lang="tr-TR" sz="1600"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Metin Yer Tutucusu 4"/>
          <p:cNvSpPr>
            <a:spLocks noGrp="1"/>
          </p:cNvSpPr>
          <p:nvPr>
            <p:ph type="body" sz="quarter" idx="3"/>
          </p:nvPr>
        </p:nvSpPr>
        <p:spPr>
          <a:xfrm>
            <a:off x="6249860" y="1905000"/>
            <a:ext cx="4416552" cy="762000"/>
          </a:xfrm>
        </p:spPr>
        <p:txBody>
          <a:bodyPr anchor="ctr"/>
          <a:lstStyle>
            <a:lvl1pPr marL="0" indent="0" latinLnBrk="0">
              <a:spcBef>
                <a:spcPts val="0"/>
              </a:spcBef>
              <a:buNone/>
              <a:defRPr lang="tr-TR" sz="2400" b="0"/>
            </a:lvl1pPr>
            <a:lvl2pPr marL="457200" indent="0" latinLnBrk="0">
              <a:buNone/>
              <a:defRPr lang="tr-TR" sz="2000" b="1"/>
            </a:lvl2pPr>
            <a:lvl3pPr marL="914400" indent="0" latinLnBrk="0">
              <a:buNone/>
              <a:defRPr lang="tr-TR" sz="1800" b="1"/>
            </a:lvl3pPr>
            <a:lvl4pPr marL="1371600" indent="0" latinLnBrk="0">
              <a:buNone/>
              <a:defRPr lang="tr-TR" sz="1600" b="1"/>
            </a:lvl4pPr>
            <a:lvl5pPr marL="1828800" indent="0" latinLnBrk="0">
              <a:buNone/>
              <a:defRPr lang="tr-TR" sz="1600" b="1"/>
            </a:lvl5pPr>
            <a:lvl6pPr marL="2286000" indent="0" latinLnBrk="0">
              <a:buNone/>
              <a:defRPr lang="tr-TR" sz="1600" b="1"/>
            </a:lvl6pPr>
            <a:lvl7pPr marL="2743200" indent="0" latinLnBrk="0">
              <a:buNone/>
              <a:defRPr lang="tr-TR" sz="1600" b="1"/>
            </a:lvl7pPr>
            <a:lvl8pPr marL="3200400" indent="0" latinLnBrk="0">
              <a:buNone/>
              <a:defRPr lang="tr-TR" sz="1600" b="1"/>
            </a:lvl8pPr>
            <a:lvl9pPr marL="3657600" indent="0" latinLnBrk="0">
              <a:buNone/>
              <a:defRPr lang="tr-TR" sz="1600" b="1"/>
            </a:lvl9pPr>
          </a:lstStyle>
          <a:p>
            <a:pPr lvl="0"/>
            <a:r>
              <a:rPr lang="tr-TR" dirty="0"/>
              <a:t>Asıl metin stillerini düzenlemek için tıklatın</a:t>
            </a:r>
          </a:p>
        </p:txBody>
      </p:sp>
      <p:sp>
        <p:nvSpPr>
          <p:cNvPr id="6" name="İçerik Yer Tutucusu 5"/>
          <p:cNvSpPr>
            <a:spLocks noGrp="1"/>
          </p:cNvSpPr>
          <p:nvPr>
            <p:ph sz="quarter" idx="4"/>
          </p:nvPr>
        </p:nvSpPr>
        <p:spPr>
          <a:xfrm>
            <a:off x="6249860" y="2819399"/>
            <a:ext cx="4416552" cy="3352801"/>
          </a:xfrm>
        </p:spPr>
        <p:txBody>
          <a:bodyPr/>
          <a:lstStyle>
            <a:lvl1pPr latinLnBrk="0">
              <a:defRPr lang="tr-TR" sz="2400"/>
            </a:lvl1pPr>
            <a:lvl2pPr latinLnBrk="0">
              <a:defRPr lang="tr-TR" sz="2000"/>
            </a:lvl2pPr>
            <a:lvl3pPr latinLnBrk="0">
              <a:defRPr lang="tr-TR" sz="1800"/>
            </a:lvl3pPr>
            <a:lvl4pPr latinLnBrk="0">
              <a:defRPr lang="tr-TR" sz="1600"/>
            </a:lvl4pPr>
            <a:lvl5pPr marL="1956816" latinLnBrk="0">
              <a:defRPr lang="tr-TR" sz="1600"/>
            </a:lvl5pPr>
            <a:lvl6pPr marL="1956816" latinLnBrk="0">
              <a:defRPr lang="tr-TR" sz="1600"/>
            </a:lvl6pPr>
            <a:lvl7pPr marL="1956816" latinLnBrk="0">
              <a:defRPr lang="tr-TR" sz="1600"/>
            </a:lvl7pPr>
            <a:lvl8pPr marL="1956816" latinLnBrk="0">
              <a:defRPr lang="tr-TR" sz="1600"/>
            </a:lvl8pPr>
            <a:lvl9pPr marL="1956816" latinLnBrk="0">
              <a:defRPr lang="tr-TR" sz="16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7" name="Tarih Yer Tutucusu 6"/>
          <p:cNvSpPr>
            <a:spLocks noGrp="1"/>
          </p:cNvSpPr>
          <p:nvPr>
            <p:ph type="dt" sz="half" idx="10"/>
          </p:nvPr>
        </p:nvSpPr>
        <p:spPr/>
        <p:txBody>
          <a:bodyPr/>
          <a:lstStyle>
            <a:lvl1pPr>
              <a:defRPr/>
            </a:lvl1pPr>
          </a:lstStyle>
          <a:p>
            <a:fld id="{A2D7374A-E224-44F7-BB81-BD264CE1BE84}" type="datetime1">
              <a:rPr lang="tr-TR" smtClean="0"/>
              <a:pPr/>
              <a:t>7.4.2016</a:t>
            </a:fld>
            <a:endParaRPr lang="tr-TR" dirty="0"/>
          </a:p>
        </p:txBody>
      </p:sp>
      <p:sp>
        <p:nvSpPr>
          <p:cNvPr id="8" name="Alt 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25BA54BD-C84D-46CE-8B72-31BFB26ABA43}" type="slidenum">
              <a:rPr lang="tr-TR" smtClean="0"/>
              <a:t>‹#›</a:t>
            </a:fld>
            <a:endParaRPr lang="tr-TR" dirty="0"/>
          </a:p>
        </p:txBody>
      </p:sp>
    </p:spTree>
    <p:extLst>
      <p:ext uri="{BB962C8B-B14F-4D97-AF65-F5344CB8AC3E}">
        <p14:creationId xmlns:p14="http://schemas.microsoft.com/office/powerpoint/2010/main" val="418249181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grpSp>
        <p:nvGrpSpPr>
          <p:cNvPr id="156" name="çizgi"/>
          <p:cNvGrpSpPr/>
          <p:nvPr/>
        </p:nvGrpSpPr>
        <p:grpSpPr bwMode="invGray">
          <a:xfrm>
            <a:off x="1522413" y="1514475"/>
            <a:ext cx="10569575" cy="64008"/>
            <a:chOff x="1522413" y="1514475"/>
            <a:chExt cx="10569575" cy="64008"/>
          </a:xfrm>
        </p:grpSpPr>
        <p:sp>
          <p:nvSpPr>
            <p:cNvPr id="157" name="Serbest Biçi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58" name="Serbest Biçi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59" name="Serbest Biçi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0"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1"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2"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3"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4"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5"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6"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7"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8"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9"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0"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1"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2"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3"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4"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5"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6"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7"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8"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9"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0"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1"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2"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3"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4"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5"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6"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7"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8"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9"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0"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1"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2"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3"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4"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5"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6"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7"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8"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9"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0"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1"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2"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3"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4"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5"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6"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7"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8"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9"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0"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1"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2"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3"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4"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5"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6"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7"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8"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9"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0"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1"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2"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3"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4"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5"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6"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7"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8"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9"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0"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sp>
        <p:nvSpPr>
          <p:cNvPr id="2" name="Başlık 1"/>
          <p:cNvSpPr>
            <a:spLocks noGrp="1"/>
          </p:cNvSpPr>
          <p:nvPr>
            <p:ph type="title"/>
          </p:nvPr>
        </p:nvSpPr>
        <p:spPr/>
        <p:txBody>
          <a:bodyPr/>
          <a:lstStyle/>
          <a:p>
            <a:r>
              <a:rPr lang="tr-TR" dirty="0"/>
              <a:t>Asıl başlık stili için tıklatın</a:t>
            </a:r>
          </a:p>
        </p:txBody>
      </p:sp>
      <p:sp>
        <p:nvSpPr>
          <p:cNvPr id="3" name="Tarih Yer Tutucusu 2"/>
          <p:cNvSpPr>
            <a:spLocks noGrp="1"/>
          </p:cNvSpPr>
          <p:nvPr>
            <p:ph type="dt" sz="half" idx="10"/>
          </p:nvPr>
        </p:nvSpPr>
        <p:spPr/>
        <p:txBody>
          <a:bodyPr/>
          <a:lstStyle>
            <a:lvl1pPr>
              <a:defRPr/>
            </a:lvl1pPr>
          </a:lstStyle>
          <a:p>
            <a:fld id="{63DDF5A1-8E2B-48CB-91AE-5745C3DA9B77}" type="datetime1">
              <a:rPr lang="tr-TR" smtClean="0"/>
              <a:pPr/>
              <a:t>7.4.2016</a:t>
            </a:fld>
            <a:endParaRPr lang="tr-TR" dirty="0"/>
          </a:p>
        </p:txBody>
      </p:sp>
      <p:sp>
        <p:nvSpPr>
          <p:cNvPr id="4" name="Alt 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25BA54BD-C84D-46CE-8B72-31BFB26ABA43}" type="slidenum">
              <a:rPr lang="tr-TR" smtClean="0"/>
              <a:t>‹#›</a:t>
            </a:fld>
            <a:endParaRPr lang="tr-TR" dirty="0"/>
          </a:p>
        </p:txBody>
      </p:sp>
    </p:spTree>
    <p:extLst>
      <p:ext uri="{BB962C8B-B14F-4D97-AF65-F5344CB8AC3E}">
        <p14:creationId xmlns:p14="http://schemas.microsoft.com/office/powerpoint/2010/main" val="253156146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a:lstStyle>
            <a:lvl1pPr>
              <a:defRPr/>
            </a:lvl1pPr>
          </a:lstStyle>
          <a:p>
            <a:fld id="{C606A482-DE59-4F45-BDF9-C2535463D2D3}" type="datetime1">
              <a:rPr lang="tr-TR" smtClean="0"/>
              <a:pPr/>
              <a:t>7.4.2016</a:t>
            </a:fld>
            <a:endParaRPr lang="tr-TR" dirty="0"/>
          </a:p>
        </p:txBody>
      </p:sp>
      <p:sp>
        <p:nvSpPr>
          <p:cNvPr id="3" name="Alt 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25BA54BD-C84D-46CE-8B72-31BFB26ABA43}" type="slidenum">
              <a:rPr lang="tr-TR" smtClean="0"/>
              <a:t>‹#›</a:t>
            </a:fld>
            <a:endParaRPr lang="tr-TR" dirty="0"/>
          </a:p>
        </p:txBody>
      </p:sp>
    </p:spTree>
    <p:extLst>
      <p:ext uri="{BB962C8B-B14F-4D97-AF65-F5344CB8AC3E}">
        <p14:creationId xmlns:p14="http://schemas.microsoft.com/office/powerpoint/2010/main" val="140596662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615" name="çerçeve"/>
          <p:cNvGrpSpPr/>
          <p:nvPr/>
        </p:nvGrpSpPr>
        <p:grpSpPr bwMode="invGray">
          <a:xfrm>
            <a:off x="4417839" y="1630821"/>
            <a:ext cx="6291028" cy="4575885"/>
            <a:chOff x="4417839" y="1630821"/>
            <a:chExt cx="6291028" cy="4575885"/>
          </a:xfrm>
        </p:grpSpPr>
        <p:grpSp>
          <p:nvGrpSpPr>
            <p:cNvPr id="616" name="Grup 615"/>
            <p:cNvGrpSpPr/>
            <p:nvPr/>
          </p:nvGrpSpPr>
          <p:grpSpPr bwMode="invGray">
            <a:xfrm>
              <a:off x="5414491" y="1630821"/>
              <a:ext cx="5294376" cy="4114800"/>
              <a:chOff x="3310555" y="716546"/>
              <a:chExt cx="5294376" cy="4114800"/>
            </a:xfrm>
          </p:grpSpPr>
          <p:grpSp>
            <p:nvGrpSpPr>
              <p:cNvPr id="768" name="Grup 767"/>
              <p:cNvGrpSpPr/>
              <p:nvPr/>
            </p:nvGrpSpPr>
            <p:grpSpPr bwMode="invGray">
              <a:xfrm flipH="1">
                <a:off x="3310555" y="737968"/>
                <a:ext cx="5294376" cy="54864"/>
                <a:chOff x="1522413" y="1514475"/>
                <a:chExt cx="10569575" cy="64008"/>
              </a:xfrm>
              <a:solidFill>
                <a:schemeClr val="accent1"/>
              </a:solidFill>
            </p:grpSpPr>
            <p:sp>
              <p:nvSpPr>
                <p:cNvPr id="844" name="Serbest Biçi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5" name="Serbest Biçi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6" name="Serbest Biçi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7"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8"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9"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0"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1"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2"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3"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4"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5"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6"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7"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8"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9"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0"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1"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2"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3"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4"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5"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6"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7"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8"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9"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0"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1"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2"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3"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4"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5"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6"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7"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8"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9"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0"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1"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2"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3"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4"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5"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6"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7"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8"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9"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0"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1"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2"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3"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4"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5"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6"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7"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8"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9"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0"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1"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2"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3"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4"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5"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6"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7"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8"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9"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0"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1"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2"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3"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4"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5"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6"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7"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nvGrpSpPr>
              <p:cNvPr id="769" name="Grup 768"/>
              <p:cNvGrpSpPr/>
              <p:nvPr/>
            </p:nvGrpSpPr>
            <p:grpSpPr bwMode="invGray">
              <a:xfrm rot="16200000" flipH="1">
                <a:off x="6492229" y="2755658"/>
                <a:ext cx="4114800" cy="36576"/>
                <a:chOff x="1522413" y="1514475"/>
                <a:chExt cx="10569575" cy="64008"/>
              </a:xfrm>
              <a:solidFill>
                <a:schemeClr val="accent1"/>
              </a:solidFill>
            </p:grpSpPr>
            <p:sp>
              <p:nvSpPr>
                <p:cNvPr id="770" name="Serbest Biçi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1" name="Serbest Biçi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2" name="Serbest Biçi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3"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4"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5"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6"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7"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8"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9"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0"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1"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2"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3"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4"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5"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6"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7"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8"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9"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0"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1"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2"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3"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4"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5"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6"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7"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8"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9"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0"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1"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2"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3"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4"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5"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6"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7"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8"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9"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0"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1"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2"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3"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4"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5"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6"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7"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8"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9"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0"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1"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2"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3"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4"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5"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6"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7"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8"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9"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0"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1"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2"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3"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4"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5"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6"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7"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8"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9"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0"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1"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2"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3"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grpSp>
          <p:nvGrpSpPr>
            <p:cNvPr id="617" name="Grup 616"/>
            <p:cNvGrpSpPr/>
            <p:nvPr/>
          </p:nvGrpSpPr>
          <p:grpSpPr bwMode="invGray">
            <a:xfrm rot="10800000">
              <a:off x="4417839" y="2091906"/>
              <a:ext cx="5294376" cy="4114800"/>
              <a:chOff x="3310555" y="716546"/>
              <a:chExt cx="5294376" cy="4114800"/>
            </a:xfrm>
          </p:grpSpPr>
          <p:grpSp>
            <p:nvGrpSpPr>
              <p:cNvPr id="618" name="Grup 617"/>
              <p:cNvGrpSpPr/>
              <p:nvPr/>
            </p:nvGrpSpPr>
            <p:grpSpPr bwMode="invGray">
              <a:xfrm flipH="1">
                <a:off x="3310555" y="737968"/>
                <a:ext cx="5294376" cy="54864"/>
                <a:chOff x="1522413" y="1514475"/>
                <a:chExt cx="10569575" cy="64008"/>
              </a:xfrm>
              <a:solidFill>
                <a:schemeClr val="accent1"/>
              </a:solidFill>
            </p:grpSpPr>
            <p:sp>
              <p:nvSpPr>
                <p:cNvPr id="694" name="Serbest Biçi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5" name="Serbest Biçi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6" name="Serbest Biçi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7"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8"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9"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0"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1"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2"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3"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4"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5"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6"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7"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8"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9"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0"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1"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2"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3"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4"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5"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6"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7"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8"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9"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0"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1"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2"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3"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4"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5"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6"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7"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8"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9"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0"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1"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2"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3"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4"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5"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6"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7"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8"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9"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0"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1"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2"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3"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4"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5"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6"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7"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8"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9"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0"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1"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2"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3"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4"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5"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6"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7"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8"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9"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0"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1"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2"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3"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4"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5"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6"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7"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nvGrpSpPr>
              <p:cNvPr id="619" name="Grup 618"/>
              <p:cNvGrpSpPr/>
              <p:nvPr/>
            </p:nvGrpSpPr>
            <p:grpSpPr bwMode="invGray">
              <a:xfrm rot="16200000" flipH="1">
                <a:off x="6492229" y="2755658"/>
                <a:ext cx="4114800" cy="36576"/>
                <a:chOff x="1522413" y="1514475"/>
                <a:chExt cx="10569575" cy="64008"/>
              </a:xfrm>
              <a:solidFill>
                <a:schemeClr val="accent1"/>
              </a:solidFill>
            </p:grpSpPr>
            <p:sp>
              <p:nvSpPr>
                <p:cNvPr id="620" name="Serbest Biçi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1" name="Serbest Biçi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2" name="Serbest Biçi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3"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4"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5"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6"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7"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8"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9"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0"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1"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2"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3"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4"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5"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6"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7"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8"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9"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0"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1"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2"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3"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4"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5"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6"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7"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8"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9"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0"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1"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2"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3"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4"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5"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6"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7"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8"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9"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0"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1"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2"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3"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4"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5"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6"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7"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8"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9"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0"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1"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2"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3"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4"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5"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6"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7"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8"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9"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0"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1"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2"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3"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4"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5"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6"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7"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8"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9"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0"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1"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2"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3"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grpSp>
      <p:sp>
        <p:nvSpPr>
          <p:cNvPr id="2" name="Başlık 1"/>
          <p:cNvSpPr>
            <a:spLocks noGrp="1"/>
          </p:cNvSpPr>
          <p:nvPr>
            <p:ph type="title"/>
          </p:nvPr>
        </p:nvSpPr>
        <p:spPr>
          <a:xfrm>
            <a:off x="1522414" y="274638"/>
            <a:ext cx="9143998" cy="1020762"/>
          </a:xfrm>
        </p:spPr>
        <p:txBody>
          <a:bodyPr anchor="b">
            <a:noAutofit/>
          </a:bodyPr>
          <a:lstStyle>
            <a:lvl1pPr algn="l" latinLnBrk="0">
              <a:defRPr lang="tr-TR" sz="3200" b="0"/>
            </a:lvl1pPr>
          </a:lstStyle>
          <a:p>
            <a:r>
              <a:rPr lang="tr-TR" dirty="0"/>
              <a:t>Asıl başlık stili için tıklatın</a:t>
            </a:r>
          </a:p>
        </p:txBody>
      </p:sp>
      <p:sp>
        <p:nvSpPr>
          <p:cNvPr id="3" name="İçerik Yer Tutucusu 2"/>
          <p:cNvSpPr>
            <a:spLocks noGrp="1"/>
          </p:cNvSpPr>
          <p:nvPr>
            <p:ph idx="1"/>
          </p:nvPr>
        </p:nvSpPr>
        <p:spPr>
          <a:xfrm>
            <a:off x="4710022" y="1905000"/>
            <a:ext cx="5669280" cy="4038600"/>
          </a:xfrm>
        </p:spPr>
        <p:txBody>
          <a:bodyPr>
            <a:normAutofit/>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latinLnBrk="0">
              <a:defRPr lang="tr-TR" sz="1600"/>
            </a:lvl6pPr>
            <a:lvl7pPr latinLnBrk="0">
              <a:defRPr lang="tr-TR" sz="1600" baseline="0"/>
            </a:lvl7pPr>
            <a:lvl8pPr latinLnBrk="0">
              <a:defRPr lang="tr-TR" sz="1600" baseline="0"/>
            </a:lvl8pPr>
            <a:lvl9pPr latinLnBrk="0">
              <a:defRPr lang="tr-TR" sz="1600"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Metin Yer Tutucusu 3"/>
          <p:cNvSpPr>
            <a:spLocks noGrp="1"/>
          </p:cNvSpPr>
          <p:nvPr>
            <p:ph type="body" sz="half" idx="2"/>
          </p:nvPr>
        </p:nvSpPr>
        <p:spPr>
          <a:xfrm>
            <a:off x="1522413" y="3429000"/>
            <a:ext cx="2743200" cy="2743200"/>
          </a:xfrm>
        </p:spPr>
        <p:txBody>
          <a:bodyPr anchor="b">
            <a:normAutofit/>
          </a:bodyPr>
          <a:lstStyle>
            <a:lvl1pPr marL="0" indent="0" latinLnBrk="0">
              <a:spcBef>
                <a:spcPts val="1200"/>
              </a:spcBef>
              <a:buNone/>
              <a:defRPr lang="tr-TR" sz="1600"/>
            </a:lvl1pPr>
            <a:lvl2pPr marL="457200" indent="0" latinLnBrk="0">
              <a:buNone/>
              <a:defRPr lang="tr-TR" sz="1200"/>
            </a:lvl2pPr>
            <a:lvl3pPr marL="914400" indent="0" latinLnBrk="0">
              <a:buNone/>
              <a:defRPr lang="tr-TR" sz="1000"/>
            </a:lvl3pPr>
            <a:lvl4pPr marL="1371600" indent="0" latinLnBrk="0">
              <a:buNone/>
              <a:defRPr lang="tr-TR" sz="900"/>
            </a:lvl4pPr>
            <a:lvl5pPr marL="1828800" indent="0" latinLnBrk="0">
              <a:buNone/>
              <a:defRPr lang="tr-TR" sz="900"/>
            </a:lvl5pPr>
            <a:lvl6pPr marL="2286000" indent="0" latinLnBrk="0">
              <a:buNone/>
              <a:defRPr lang="tr-TR" sz="900"/>
            </a:lvl6pPr>
            <a:lvl7pPr marL="2743200" indent="0" latinLnBrk="0">
              <a:buNone/>
              <a:defRPr lang="tr-TR" sz="900"/>
            </a:lvl7pPr>
            <a:lvl8pPr marL="3200400" indent="0" latinLnBrk="0">
              <a:buNone/>
              <a:defRPr lang="tr-TR" sz="900"/>
            </a:lvl8pPr>
            <a:lvl9pPr marL="3657600" indent="0" latinLnBrk="0">
              <a:buNone/>
              <a:defRPr lang="tr-TR" sz="900"/>
            </a:lvl9pPr>
          </a:lstStyle>
          <a:p>
            <a:pPr lvl="0"/>
            <a:r>
              <a:rPr lang="tr-TR" dirty="0"/>
              <a:t>Asıl metin stillerini düzenlemek için tıklatın</a:t>
            </a:r>
          </a:p>
        </p:txBody>
      </p:sp>
      <p:sp>
        <p:nvSpPr>
          <p:cNvPr id="5" name="Tarih Yer Tutucusu 4"/>
          <p:cNvSpPr>
            <a:spLocks noGrp="1"/>
          </p:cNvSpPr>
          <p:nvPr>
            <p:ph type="dt" sz="half" idx="10"/>
          </p:nvPr>
        </p:nvSpPr>
        <p:spPr/>
        <p:txBody>
          <a:bodyPr/>
          <a:lstStyle>
            <a:lvl1pPr>
              <a:defRPr/>
            </a:lvl1pPr>
          </a:lstStyle>
          <a:p>
            <a:fld id="{499AC313-7B26-4164-8EC0-1CF147AC114E}" type="datetime1">
              <a:rPr lang="tr-TR" smtClean="0"/>
              <a:pPr/>
              <a:t>7.4.2016</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25BA54BD-C84D-46CE-8B72-31BFB26ABA43}" type="slidenum">
              <a:rPr lang="tr-TR" smtClean="0"/>
              <a:t>‹#›</a:t>
            </a:fld>
            <a:endParaRPr lang="tr-TR" dirty="0"/>
          </a:p>
        </p:txBody>
      </p:sp>
    </p:spTree>
    <p:extLst>
      <p:ext uri="{BB962C8B-B14F-4D97-AF65-F5344CB8AC3E}">
        <p14:creationId xmlns:p14="http://schemas.microsoft.com/office/powerpoint/2010/main" val="96211661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614" name="çerçeve"/>
          <p:cNvGrpSpPr/>
          <p:nvPr/>
        </p:nvGrpSpPr>
        <p:grpSpPr bwMode="invGray">
          <a:xfrm flipH="1">
            <a:off x="1447500" y="1630821"/>
            <a:ext cx="6291028" cy="4575885"/>
            <a:chOff x="4417839" y="1630821"/>
            <a:chExt cx="6291028" cy="4575885"/>
          </a:xfrm>
        </p:grpSpPr>
        <p:grpSp>
          <p:nvGrpSpPr>
            <p:cNvPr id="615" name="Grup 614"/>
            <p:cNvGrpSpPr/>
            <p:nvPr/>
          </p:nvGrpSpPr>
          <p:grpSpPr bwMode="invGray">
            <a:xfrm>
              <a:off x="5414491" y="1630821"/>
              <a:ext cx="5294376" cy="4114800"/>
              <a:chOff x="3310555" y="716546"/>
              <a:chExt cx="5294376" cy="4114800"/>
            </a:xfrm>
          </p:grpSpPr>
          <p:grpSp>
            <p:nvGrpSpPr>
              <p:cNvPr id="767" name="Grup 766"/>
              <p:cNvGrpSpPr/>
              <p:nvPr/>
            </p:nvGrpSpPr>
            <p:grpSpPr bwMode="invGray">
              <a:xfrm flipH="1">
                <a:off x="3310555" y="737968"/>
                <a:ext cx="5294376" cy="54864"/>
                <a:chOff x="1522413" y="1514475"/>
                <a:chExt cx="10569575" cy="64008"/>
              </a:xfrm>
              <a:solidFill>
                <a:schemeClr val="accent1"/>
              </a:solidFill>
            </p:grpSpPr>
            <p:sp>
              <p:nvSpPr>
                <p:cNvPr id="843" name="Serbest Biçi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4" name="Serbest Biçi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5" name="Serbest Biçi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6"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7"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8"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9"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0"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1"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2"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3"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4"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5"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6"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7"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8"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9"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0"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1"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2"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3"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4"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5"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6"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7"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8"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9"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0"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1"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2"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3"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4"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5"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6"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7"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8"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9"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0"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1"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2"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3"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4"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5"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6"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7"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8"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9"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0"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1"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2"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3"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4"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5"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6"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7"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8"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9"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0"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1"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2"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3"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4"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5"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6"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7"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8"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9"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0"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1"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2"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3"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4"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5"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6"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nvGrpSpPr>
              <p:cNvPr id="768" name="Grup 767"/>
              <p:cNvGrpSpPr/>
              <p:nvPr/>
            </p:nvGrpSpPr>
            <p:grpSpPr bwMode="invGray">
              <a:xfrm rot="16200000" flipH="1">
                <a:off x="6492229" y="2755658"/>
                <a:ext cx="4114800" cy="36576"/>
                <a:chOff x="1522413" y="1514475"/>
                <a:chExt cx="10569575" cy="64008"/>
              </a:xfrm>
              <a:solidFill>
                <a:schemeClr val="accent1"/>
              </a:solidFill>
            </p:grpSpPr>
            <p:sp>
              <p:nvSpPr>
                <p:cNvPr id="769" name="Serbest Biçi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0" name="Serbest Biçi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1" name="Serbest Biçi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2"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3"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4"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5"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6"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7"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8"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9"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0"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1"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2"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3"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4"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5"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6"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7"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8"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9"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0"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1"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2"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3"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4"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5"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6"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7"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8"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9"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0"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1"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2"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3"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4"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5"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6"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7"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8"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9"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0"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1"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2"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3"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4"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5"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6"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7"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8"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9"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0"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1"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2"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3"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4"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5"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6"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7"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8"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9"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0"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1"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2"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3"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4"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5"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6"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7"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8"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9"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0"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1"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2"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grpSp>
          <p:nvGrpSpPr>
            <p:cNvPr id="616" name="Grup 615"/>
            <p:cNvGrpSpPr/>
            <p:nvPr/>
          </p:nvGrpSpPr>
          <p:grpSpPr bwMode="invGray">
            <a:xfrm rot="10800000">
              <a:off x="4417839" y="2091906"/>
              <a:ext cx="5294376" cy="4114800"/>
              <a:chOff x="3310555" y="716546"/>
              <a:chExt cx="5294376" cy="4114800"/>
            </a:xfrm>
          </p:grpSpPr>
          <p:grpSp>
            <p:nvGrpSpPr>
              <p:cNvPr id="617" name="Grup 616"/>
              <p:cNvGrpSpPr/>
              <p:nvPr/>
            </p:nvGrpSpPr>
            <p:grpSpPr bwMode="invGray">
              <a:xfrm flipH="1">
                <a:off x="3310555" y="737968"/>
                <a:ext cx="5294376" cy="54864"/>
                <a:chOff x="1522413" y="1514475"/>
                <a:chExt cx="10569575" cy="64008"/>
              </a:xfrm>
              <a:solidFill>
                <a:schemeClr val="accent1"/>
              </a:solidFill>
            </p:grpSpPr>
            <p:sp>
              <p:nvSpPr>
                <p:cNvPr id="693" name="Serbest Biçi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4" name="Serbest Biçi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5" name="Serbest Biçi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6"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7"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8"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9"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0"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1"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2"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3"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4"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5"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6"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7"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8"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9"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0"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1"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2"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3"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4"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5"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6"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7"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8"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9"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0"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1"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2"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3"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4"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5"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6"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7"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8"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9"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0"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1"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2"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3"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4"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5"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6"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7"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8"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9"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0"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1"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2"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3"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4"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5"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6"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7"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8"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9"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0"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1"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2"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3"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4"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5"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6"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7"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8"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9"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0"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1"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2"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3"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4"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5"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6"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nvGrpSpPr>
              <p:cNvPr id="618" name="Grup 617"/>
              <p:cNvGrpSpPr/>
              <p:nvPr/>
            </p:nvGrpSpPr>
            <p:grpSpPr bwMode="invGray">
              <a:xfrm rot="16200000" flipH="1">
                <a:off x="6492229" y="2755658"/>
                <a:ext cx="4114800" cy="36576"/>
                <a:chOff x="1522413" y="1514475"/>
                <a:chExt cx="10569575" cy="64008"/>
              </a:xfrm>
              <a:solidFill>
                <a:schemeClr val="accent1"/>
              </a:solidFill>
            </p:grpSpPr>
            <p:sp>
              <p:nvSpPr>
                <p:cNvPr id="619" name="Serbest Biçi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0" name="Serbest Biçi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1" name="Serbest Biçi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2" name="Serbest Biçi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3" name="Serbest Biçi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4" name="Serbest Biçi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5" name="Serbest Biçi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6" name="Serbest Biçi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7" name="Serbest Biçi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8" name="Serbest Biçi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9" name="Serbest Biçi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0" name="Serbest Biçi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1" name="Serbest Biçi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2" name="Serbest Biçi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3" name="Serbest Biçi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4" name="Serbest Biçi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5" name="Serbest Biçi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6" name="Serbest Biçi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7" name="Serbest Biçi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8" name="Serbest Biçi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9" name="Serbest Biçi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0" name="Serbest Biçi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1" name="Serbest Biçi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2" name="Serbest Biçi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3" name="Serbest Biçi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4" name="Serbest Biçi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5" name="Serbest Biçi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6" name="Serbest Biçi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7" name="Serbest Biçi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8" name="Serbest Biçi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9" name="Serbest Biçi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0" name="Serbest Biçi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1" name="Serbest Biçi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2" name="Serbest Biçi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3" name="Serbest Biçi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4" name="Serbest Biçi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5" name="Serbest Biçi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6" name="Serbest Biçi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7" name="Serbest Biçi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8" name="Serbest Biçi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9" name="Serbest Biçi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0" name="Serbest Biçi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1" name="Serbest Biçi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2" name="Serbest Biçi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3" name="Serbest Biçi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4" name="Serbest Biçi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5" name="Serbest Biçi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6" name="Serbest Biçi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7" name="Serbest Biçi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8" name="Serbest Biçi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9" name="Serbest Biçi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0" name="Serbest Biçi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1" name="Serbest Biçi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2" name="Serbest Biçi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3" name="Serbest Biçi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4" name="Serbest Biçi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5" name="Serbest Biçi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6" name="Serbest Biçi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7" name="Serbest Biçi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8" name="Serbest Biçi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9" name="Serbest Biçi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0" name="Serbest Biçi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1" name="Serbest Biçi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2" name="Serbest Biçi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3" name="Serbest Biçi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4" name="Serbest Biçi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5" name="Serbest Biçi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6" name="Serbest Biçi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7" name="Serbest Biçi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8" name="Serbest Biçi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9" name="Serbest Biçi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0" name="Serbest Biçi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1" name="Serbest Biçi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2" name="Serbest Biçi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grpSp>
      <p:sp>
        <p:nvSpPr>
          <p:cNvPr id="2" name="Başlık 1"/>
          <p:cNvSpPr>
            <a:spLocks noGrp="1"/>
          </p:cNvSpPr>
          <p:nvPr>
            <p:ph type="title"/>
          </p:nvPr>
        </p:nvSpPr>
        <p:spPr>
          <a:xfrm>
            <a:off x="1522414" y="274638"/>
            <a:ext cx="9143998" cy="1020762"/>
          </a:xfrm>
        </p:spPr>
        <p:txBody>
          <a:bodyPr anchor="b">
            <a:noAutofit/>
          </a:bodyPr>
          <a:lstStyle>
            <a:lvl1pPr algn="l" latinLnBrk="0">
              <a:defRPr lang="tr-TR" sz="3200" b="0"/>
            </a:lvl1pPr>
          </a:lstStyle>
          <a:p>
            <a:r>
              <a:rPr lang="tr-TR" dirty="0"/>
              <a:t>Asıl başlık stili için tıklatın</a:t>
            </a:r>
          </a:p>
        </p:txBody>
      </p:sp>
      <p:sp>
        <p:nvSpPr>
          <p:cNvPr id="3" name="Resim Yer Tutucusu 2"/>
          <p:cNvSpPr>
            <a:spLocks noGrp="1"/>
          </p:cNvSpPr>
          <p:nvPr>
            <p:ph type="pic" idx="1"/>
          </p:nvPr>
        </p:nvSpPr>
        <p:spPr>
          <a:xfrm>
            <a:off x="1745838" y="1884311"/>
            <a:ext cx="5669280" cy="4041648"/>
          </a:xfrm>
          <a:solidFill>
            <a:schemeClr val="bg1"/>
          </a:solidFill>
        </p:spPr>
        <p:txBody>
          <a:bodyPr tIns="914400">
            <a:normAutofit/>
          </a:bodyPr>
          <a:lstStyle>
            <a:lvl1pPr marL="0" indent="0" algn="ctr" latinLnBrk="0">
              <a:buNone/>
              <a:defRPr lang="tr-TR" sz="2400"/>
            </a:lvl1pPr>
            <a:lvl2pPr marL="457200" indent="0" latinLnBrk="0">
              <a:buNone/>
              <a:defRPr lang="tr-TR" sz="2800"/>
            </a:lvl2pPr>
            <a:lvl3pPr marL="914400" indent="0" latinLnBrk="0">
              <a:buNone/>
              <a:defRPr lang="tr-TR" sz="2400"/>
            </a:lvl3pPr>
            <a:lvl4pPr marL="1371600" indent="0" latinLnBrk="0">
              <a:buNone/>
              <a:defRPr lang="tr-TR" sz="2000"/>
            </a:lvl4pPr>
            <a:lvl5pPr marL="1828800" indent="0" latinLnBrk="0">
              <a:buNone/>
              <a:defRPr lang="tr-TR" sz="2000"/>
            </a:lvl5pPr>
            <a:lvl6pPr marL="2286000" indent="0" latinLnBrk="0">
              <a:buNone/>
              <a:defRPr lang="tr-TR" sz="2000"/>
            </a:lvl6pPr>
            <a:lvl7pPr marL="2743200" indent="0" latinLnBrk="0">
              <a:buNone/>
              <a:defRPr lang="tr-TR" sz="2000"/>
            </a:lvl7pPr>
            <a:lvl8pPr marL="3200400" indent="0" latinLnBrk="0">
              <a:buNone/>
              <a:defRPr lang="tr-TR" sz="2000"/>
            </a:lvl8pPr>
            <a:lvl9pPr marL="3657600" indent="0" latinLnBrk="0">
              <a:buNone/>
              <a:defRPr lang="tr-TR" sz="2000"/>
            </a:lvl9pPr>
          </a:lstStyle>
          <a:p>
            <a:r>
              <a:rPr lang="tr-TR" dirty="0"/>
              <a:t>Resim eklemek için simgeyi tıklatın</a:t>
            </a:r>
          </a:p>
        </p:txBody>
      </p:sp>
      <p:sp>
        <p:nvSpPr>
          <p:cNvPr id="4" name="Metin Yer Tutucusu 3"/>
          <p:cNvSpPr>
            <a:spLocks noGrp="1"/>
          </p:cNvSpPr>
          <p:nvPr>
            <p:ph type="body" sz="half" idx="2"/>
          </p:nvPr>
        </p:nvSpPr>
        <p:spPr>
          <a:xfrm>
            <a:off x="7905959" y="3411748"/>
            <a:ext cx="2743200" cy="2743200"/>
          </a:xfrm>
        </p:spPr>
        <p:txBody>
          <a:bodyPr anchor="b">
            <a:normAutofit/>
          </a:bodyPr>
          <a:lstStyle>
            <a:lvl1pPr marL="0" indent="0" latinLnBrk="0">
              <a:spcBef>
                <a:spcPts val="1200"/>
              </a:spcBef>
              <a:buNone/>
              <a:defRPr lang="tr-TR" sz="1600"/>
            </a:lvl1pPr>
            <a:lvl2pPr marL="457200" indent="0" latinLnBrk="0">
              <a:buNone/>
              <a:defRPr lang="tr-TR" sz="1200"/>
            </a:lvl2pPr>
            <a:lvl3pPr marL="914400" indent="0" latinLnBrk="0">
              <a:buNone/>
              <a:defRPr lang="tr-TR" sz="1000"/>
            </a:lvl3pPr>
            <a:lvl4pPr marL="1371600" indent="0" latinLnBrk="0">
              <a:buNone/>
              <a:defRPr lang="tr-TR" sz="900"/>
            </a:lvl4pPr>
            <a:lvl5pPr marL="1828800" indent="0" latinLnBrk="0">
              <a:buNone/>
              <a:defRPr lang="tr-TR" sz="900"/>
            </a:lvl5pPr>
            <a:lvl6pPr marL="2286000" indent="0" latinLnBrk="0">
              <a:buNone/>
              <a:defRPr lang="tr-TR" sz="900"/>
            </a:lvl6pPr>
            <a:lvl7pPr marL="2743200" indent="0" latinLnBrk="0">
              <a:buNone/>
              <a:defRPr lang="tr-TR" sz="900"/>
            </a:lvl7pPr>
            <a:lvl8pPr marL="3200400" indent="0" latinLnBrk="0">
              <a:buNone/>
              <a:defRPr lang="tr-TR" sz="900"/>
            </a:lvl8pPr>
            <a:lvl9pPr marL="3657600" indent="0" latinLnBrk="0">
              <a:buNone/>
              <a:defRPr lang="tr-TR" sz="900"/>
            </a:lvl9pPr>
          </a:lstStyle>
          <a:p>
            <a:pPr lvl="0"/>
            <a:r>
              <a:rPr lang="tr-TR" dirty="0"/>
              <a:t>Asıl metin stillerini düzenlemek için tıklatın</a:t>
            </a:r>
          </a:p>
        </p:txBody>
      </p:sp>
      <p:sp>
        <p:nvSpPr>
          <p:cNvPr id="5" name="Tarih Yer Tutucusu 4"/>
          <p:cNvSpPr>
            <a:spLocks noGrp="1"/>
          </p:cNvSpPr>
          <p:nvPr>
            <p:ph type="dt" sz="half" idx="10"/>
          </p:nvPr>
        </p:nvSpPr>
        <p:spPr/>
        <p:txBody>
          <a:bodyPr/>
          <a:lstStyle>
            <a:lvl1pPr>
              <a:defRPr/>
            </a:lvl1pPr>
          </a:lstStyle>
          <a:p>
            <a:fld id="{882AE158-C4A9-4B86-8EDF-33D6A1AEC111}" type="datetime1">
              <a:rPr lang="tr-TR" smtClean="0"/>
              <a:pPr/>
              <a:t>7.4.2016</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25BA54BD-C84D-46CE-8B72-31BFB26ABA43}" type="slidenum">
              <a:rPr lang="tr-TR" smtClean="0"/>
              <a:t>‹#›</a:t>
            </a:fld>
            <a:endParaRPr lang="tr-TR" dirty="0"/>
          </a:p>
        </p:txBody>
      </p:sp>
    </p:spTree>
    <p:extLst>
      <p:ext uri="{BB962C8B-B14F-4D97-AF65-F5344CB8AC3E}">
        <p14:creationId xmlns:p14="http://schemas.microsoft.com/office/powerpoint/2010/main" val="361769410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tr-TR" dirty="0"/>
              <a:t>Asıl başlık stili için tıklatın</a:t>
            </a:r>
          </a:p>
        </p:txBody>
      </p:sp>
      <p:sp>
        <p:nvSpPr>
          <p:cNvPr id="3" name="Metin Yer Tutucusu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latinLnBrk="0">
              <a:defRPr lang="tr-TR" sz="1000">
                <a:solidFill>
                  <a:schemeClr val="tx1">
                    <a:tint val="75000"/>
                  </a:schemeClr>
                </a:solidFill>
              </a:defRPr>
            </a:lvl1pPr>
          </a:lstStyle>
          <a:p>
            <a:fld id="{ABD71D7C-09B5-49B1-AEDB-EE9DBED80D9B}" type="datetime1">
              <a:rPr lang="tr-TR" smtClean="0"/>
              <a:pPr/>
              <a:t>7.4.2016</a:t>
            </a:fld>
            <a:endParaRPr lang="tr-TR" dirty="0"/>
          </a:p>
        </p:txBody>
      </p:sp>
      <p:sp>
        <p:nvSpPr>
          <p:cNvPr id="5" name="Alt Bilgi Yer Tutucusu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latinLnBrk="0">
              <a:defRPr lang="tr-TR" sz="10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latinLnBrk="0">
              <a:defRPr lang="tr-TR" sz="1000">
                <a:solidFill>
                  <a:schemeClr val="tx1">
                    <a:tint val="75000"/>
                  </a:schemeClr>
                </a:solidFill>
              </a:defRPr>
            </a:lvl1pPr>
          </a:lstStyle>
          <a:p>
            <a:fld id="{25BA54BD-C84D-46CE-8B72-31BFB26ABA43}" type="slidenum">
              <a:rPr lang="tr-TR" smtClean="0"/>
              <a:pPr/>
              <a:t>‹#›</a:t>
            </a:fld>
            <a:endParaRPr lang="tr-TR"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lang="tr-T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lang="tr-T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lang="tr-T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lang="tr-T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lang="tr-T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lang="tr-T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lang="tr-T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lang="tr-T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lang="tr-T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lang="tr-TR" sz="1600" kern="1200">
          <a:solidFill>
            <a:schemeClr val="tx1"/>
          </a:solidFill>
          <a:latin typeface="+mn-lt"/>
          <a:ea typeface="+mn-ea"/>
          <a:cs typeface="+mn-cs"/>
        </a:defRPr>
      </a:lvl9pPr>
    </p:bodyStyle>
    <p:otherStyle>
      <a:defPPr>
        <a:defRPr lang="tr-TR"/>
      </a:defPPr>
      <a:lvl1pPr marL="0" algn="l" defTabSz="914400" rtl="0" eaLnBrk="1" latinLnBrk="0" hangingPunct="1">
        <a:defRPr lang="tr-TR" sz="1800" kern="1200">
          <a:solidFill>
            <a:schemeClr val="tx1"/>
          </a:solidFill>
          <a:latin typeface="+mn-lt"/>
          <a:ea typeface="+mn-ea"/>
          <a:cs typeface="+mn-cs"/>
        </a:defRPr>
      </a:lvl1pPr>
      <a:lvl2pPr marL="457200" algn="l" defTabSz="914400" rtl="0" eaLnBrk="1" latinLnBrk="0" hangingPunct="1">
        <a:defRPr lang="tr-TR" sz="1800" kern="1200">
          <a:solidFill>
            <a:schemeClr val="tx1"/>
          </a:solidFill>
          <a:latin typeface="+mn-lt"/>
          <a:ea typeface="+mn-ea"/>
          <a:cs typeface="+mn-cs"/>
        </a:defRPr>
      </a:lvl2pPr>
      <a:lvl3pPr marL="914400" algn="l" defTabSz="914400" rtl="0" eaLnBrk="1" latinLnBrk="0" hangingPunct="1">
        <a:defRPr lang="tr-TR" sz="1800" kern="1200">
          <a:solidFill>
            <a:schemeClr val="tx1"/>
          </a:solidFill>
          <a:latin typeface="+mn-lt"/>
          <a:ea typeface="+mn-ea"/>
          <a:cs typeface="+mn-cs"/>
        </a:defRPr>
      </a:lvl3pPr>
      <a:lvl4pPr marL="1371600" algn="l" defTabSz="914400" rtl="0" eaLnBrk="1" latinLnBrk="0" hangingPunct="1">
        <a:defRPr lang="tr-TR" sz="1800" kern="1200">
          <a:solidFill>
            <a:schemeClr val="tx1"/>
          </a:solidFill>
          <a:latin typeface="+mn-lt"/>
          <a:ea typeface="+mn-ea"/>
          <a:cs typeface="+mn-cs"/>
        </a:defRPr>
      </a:lvl4pPr>
      <a:lvl5pPr marL="1828800" algn="l" defTabSz="914400" rtl="0" eaLnBrk="1" latinLnBrk="0" hangingPunct="1">
        <a:defRPr lang="tr-TR" sz="1800" kern="1200">
          <a:solidFill>
            <a:schemeClr val="tx1"/>
          </a:solidFill>
          <a:latin typeface="+mn-lt"/>
          <a:ea typeface="+mn-ea"/>
          <a:cs typeface="+mn-cs"/>
        </a:defRPr>
      </a:lvl5pPr>
      <a:lvl6pPr marL="2286000" algn="l" defTabSz="914400" rtl="0" eaLnBrk="1" latinLnBrk="0" hangingPunct="1">
        <a:defRPr lang="tr-TR" sz="1800" kern="1200">
          <a:solidFill>
            <a:schemeClr val="tx1"/>
          </a:solidFill>
          <a:latin typeface="+mn-lt"/>
          <a:ea typeface="+mn-ea"/>
          <a:cs typeface="+mn-cs"/>
        </a:defRPr>
      </a:lvl6pPr>
      <a:lvl7pPr marL="2743200" algn="l" defTabSz="914400" rtl="0" eaLnBrk="1" latinLnBrk="0" hangingPunct="1">
        <a:defRPr lang="tr-TR" sz="1800" kern="1200">
          <a:solidFill>
            <a:schemeClr val="tx1"/>
          </a:solidFill>
          <a:latin typeface="+mn-lt"/>
          <a:ea typeface="+mn-ea"/>
          <a:cs typeface="+mn-cs"/>
        </a:defRPr>
      </a:lvl7pPr>
      <a:lvl8pPr marL="3200400" algn="l" defTabSz="914400" rtl="0" eaLnBrk="1" latinLnBrk="0" hangingPunct="1">
        <a:defRPr lang="tr-TR" sz="1800" kern="1200">
          <a:solidFill>
            <a:schemeClr val="tx1"/>
          </a:solidFill>
          <a:latin typeface="+mn-lt"/>
          <a:ea typeface="+mn-ea"/>
          <a:cs typeface="+mn-cs"/>
        </a:defRPr>
      </a:lvl8pPr>
      <a:lvl9pPr marL="3657600" algn="l" defTabSz="914400" rtl="0" eaLnBrk="1" latinLnBrk="0" hangingPunct="1">
        <a:defRPr lang="tr-T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sz="8800" dirty="0"/>
              <a:t>ZEKA SORULARI</a:t>
            </a:r>
          </a:p>
        </p:txBody>
      </p:sp>
      <p:sp>
        <p:nvSpPr>
          <p:cNvPr id="3" name="Alt Konu Başlığı 2"/>
          <p:cNvSpPr>
            <a:spLocks noGrp="1"/>
          </p:cNvSpPr>
          <p:nvPr>
            <p:ph type="subTitle" idx="1"/>
          </p:nvPr>
        </p:nvSpPr>
        <p:spPr/>
        <p:txBody>
          <a:bodyPr vert="horz" lIns="91440" tIns="45720" rIns="91440" bIns="45720" rtlCol="0" anchor="t">
            <a:normAutofit fontScale="62500" lnSpcReduction="20000"/>
          </a:bodyPr>
          <a:lstStyle/>
          <a:p>
            <a:r>
              <a:rPr lang="tr-TR" sz="4400" dirty="0"/>
              <a:t>"</a:t>
            </a:r>
            <a:r>
              <a:rPr lang="tr-TR" sz="4400" dirty="0" err="1">
                <a:solidFill>
                  <a:srgbClr val="FFFFFF"/>
                </a:solidFill>
                <a:latin typeface="Corbel" charset="0"/>
              </a:rPr>
              <a:t>BiIim</a:t>
            </a:r>
            <a:r>
              <a:rPr lang="tr-TR" sz="4400" dirty="0">
                <a:solidFill>
                  <a:srgbClr val="FFFFFF"/>
                </a:solidFill>
                <a:latin typeface="Corbel" charset="0"/>
              </a:rPr>
              <a:t> ve inanç iki ayrı unsurdur. Birleşirse devrim yapabilirsiniz!"</a:t>
            </a:r>
          </a:p>
          <a:p>
            <a:r>
              <a:rPr lang="tr-TR" sz="4400" dirty="0">
                <a:solidFill>
                  <a:srgbClr val="FFFFFF"/>
                </a:solidFill>
                <a:latin typeface="Corbel" charset="0"/>
              </a:rPr>
              <a:t>-Cahit ARF</a:t>
            </a:r>
          </a:p>
        </p:txBody>
      </p:sp>
    </p:spTree>
    <p:extLst>
      <p:ext uri="{BB962C8B-B14F-4D97-AF65-F5344CB8AC3E}">
        <p14:creationId xmlns:p14="http://schemas.microsoft.com/office/powerpoint/2010/main" val="192011101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MANTIKLI BİR SAYI TUT</a:t>
            </a:r>
          </a:p>
        </p:txBody>
      </p:sp>
      <p:pic>
        <p:nvPicPr>
          <p:cNvPr id="5" name="Resim Yer Tutucusu 4" descr="Einstein.jpg"/>
          <p:cNvPicPr>
            <a:picLocks noGrp="1" noChangeAspect="1"/>
          </p:cNvPicPr>
          <p:nvPr>
            <p:ph type="pic" idx="1"/>
          </p:nvPr>
        </p:nvPicPr>
        <p:blipFill>
          <a:blip r:embed="rId3"/>
          <a:srcRect l="10552" r="10552"/>
          <a:stretch>
            <a:fillRect/>
          </a:stretch>
        </p:blipFill>
        <p:spPr/>
      </p:pic>
      <p:sp>
        <p:nvSpPr>
          <p:cNvPr id="4" name="Metin Yer Tutucusu 3"/>
          <p:cNvSpPr>
            <a:spLocks noGrp="1"/>
          </p:cNvSpPr>
          <p:nvPr>
            <p:ph type="body" sz="half" idx="2"/>
          </p:nvPr>
        </p:nvSpPr>
        <p:spPr>
          <a:xfrm>
            <a:off x="7905750" y="312738"/>
            <a:ext cx="4154773" cy="5842000"/>
          </a:xfrm>
        </p:spPr>
        <p:txBody>
          <a:bodyPr>
            <a:normAutofit fontScale="85000" lnSpcReduction="10000"/>
          </a:bodyPr>
          <a:lstStyle/>
          <a:p>
            <a:r>
              <a:rPr lang="tr-TR" sz="3200" dirty="0">
                <a:solidFill>
                  <a:srgbClr val="FFFFFF"/>
                </a:solidFill>
                <a:latin typeface="Corbel" charset="0"/>
              </a:rPr>
              <a:t>Ali, 1’den 9’a kadar olan rakamlardan iki tanesini seçiyor. ( Aynı rakamı iki defa seçmiş olabilir ) Seçtiği sayıların toplamını Ahmet’e, Çarpımını ise Mehmet’ e ayrı ayrı söylüyor. Daha sonra Ahmet ve Mehmet arasında şöyle bir diyalog geçiyor. </a:t>
            </a:r>
          </a:p>
          <a:p>
            <a:r>
              <a:rPr lang="tr-TR" sz="3200" dirty="0">
                <a:solidFill>
                  <a:srgbClr val="FFFFFF"/>
                </a:solidFill>
                <a:latin typeface="Corbel" charset="0"/>
              </a:rPr>
              <a:t>Mehmet: Sayıları bulamadım. </a:t>
            </a:r>
          </a:p>
          <a:p>
            <a:r>
              <a:rPr lang="tr-TR" sz="3200" dirty="0">
                <a:solidFill>
                  <a:srgbClr val="FFFFFF"/>
                </a:solidFill>
                <a:latin typeface="Corbel" charset="0"/>
              </a:rPr>
              <a:t>Ahmet: Ben de bulamadım. </a:t>
            </a:r>
          </a:p>
          <a:p>
            <a:r>
              <a:rPr lang="tr-TR" sz="3200" dirty="0">
                <a:solidFill>
                  <a:srgbClr val="FFFFFF"/>
                </a:solidFill>
                <a:latin typeface="Corbel" charset="0"/>
              </a:rPr>
              <a:t>Mehmet: Ben hala bulamadım.</a:t>
            </a:r>
            <a:endParaRPr lang="tr-TR" sz="3200" dirty="0">
              <a:solidFill>
                <a:srgbClr val="3498DB"/>
              </a:solidFill>
              <a:latin typeface="Corbel" charset="0"/>
            </a:endParaRPr>
          </a:p>
        </p:txBody>
      </p:sp>
    </p:spTree>
    <p:extLst>
      <p:ext uri="{BB962C8B-B14F-4D97-AF65-F5344CB8AC3E}">
        <p14:creationId xmlns:p14="http://schemas.microsoft.com/office/powerpoint/2010/main" val="95471108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92435" y="274638"/>
            <a:ext cx="9473978" cy="1020762"/>
          </a:xfrm>
        </p:spPr>
        <p:txBody>
          <a:bodyPr/>
          <a:lstStyle/>
          <a:p>
            <a:r>
              <a:rPr lang="tr-TR" dirty="0"/>
              <a:t>KUMA GÖMÜLÜ DÖRT ŞAPKALI ADAM</a:t>
            </a:r>
          </a:p>
        </p:txBody>
      </p:sp>
      <p:pic>
        <p:nvPicPr>
          <p:cNvPr id="5" name="Resim Yer Tutucusu 4" descr="kuma-gomulu-adamlar-4-sapka.jpg"/>
          <p:cNvPicPr>
            <a:picLocks noGrp="1" noChangeAspect="1"/>
          </p:cNvPicPr>
          <p:nvPr>
            <p:ph type="pic" idx="1"/>
          </p:nvPr>
        </p:nvPicPr>
        <p:blipFill>
          <a:blip r:embed="rId3"/>
          <a:srcRect l="10552" r="10552"/>
          <a:stretch>
            <a:fillRect/>
          </a:stretch>
        </p:blipFill>
        <p:spPr>
          <a:xfrm>
            <a:off x="1672922" y="1884363"/>
            <a:ext cx="5742291" cy="4041775"/>
          </a:xfrm>
        </p:spPr>
      </p:pic>
      <p:sp>
        <p:nvSpPr>
          <p:cNvPr id="4" name="Metin Yer Tutucusu 3"/>
          <p:cNvSpPr>
            <a:spLocks noGrp="1"/>
          </p:cNvSpPr>
          <p:nvPr>
            <p:ph type="body" sz="half" idx="2"/>
          </p:nvPr>
        </p:nvSpPr>
        <p:spPr>
          <a:xfrm>
            <a:off x="7905750" y="844550"/>
            <a:ext cx="4173538" cy="5786530"/>
          </a:xfrm>
        </p:spPr>
        <p:txBody>
          <a:bodyPr>
            <a:normAutofit fontScale="85000" lnSpcReduction="20000"/>
          </a:bodyPr>
          <a:lstStyle/>
          <a:p>
            <a:r>
              <a:rPr lang="tr-TR" sz="2800" dirty="0">
                <a:latin typeface="Corbel" charset="0"/>
              </a:rPr>
              <a:t>Yandaki resimde 4 tane adam var. Hepsi boynundan toprağa gömülmüş, dönemiyorlar. Dolayısıyla hepsi sadece önüne bakıyor. A ile B arasında da kalın bir duvar var, arkası gözükmüyor. Hepsi biliyor ki, toplamda 4 kişiler ve 2 siyah 2 beyaz şapka giyiyorlar. Ama hiç biri kendisinin ne renk şapka giydiğini bilmiyor. Ve her biri diğer 3 kişinin nerede gömülü olduğunu biliyor. Öldürülmemeleri için içlerinden herhangi birinin cellada kendi şapkasının rengini doğru olarak söylemesi lazım. Eğer yanlış söylerse cellat hepsini öldürecek. Elbette birbirleriyle konuşmaları yasak ve sadece 10 dakikaları var..</a:t>
            </a:r>
          </a:p>
        </p:txBody>
      </p:sp>
    </p:spTree>
    <p:extLst>
      <p:ext uri="{BB962C8B-B14F-4D97-AF65-F5344CB8AC3E}">
        <p14:creationId xmlns:p14="http://schemas.microsoft.com/office/powerpoint/2010/main" val="27006400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TÜM DÜNYAYA MEKTUP</a:t>
            </a:r>
          </a:p>
        </p:txBody>
      </p:sp>
      <p:pic>
        <p:nvPicPr>
          <p:cNvPr id="5" name="Resim Yer Tutucusu 4" descr="posta.jpg"/>
          <p:cNvPicPr>
            <a:picLocks noGrp="1" noChangeAspect="1"/>
          </p:cNvPicPr>
          <p:nvPr>
            <p:ph type="pic" idx="1"/>
          </p:nvPr>
        </p:nvPicPr>
        <p:blipFill>
          <a:blip r:embed="rId3"/>
          <a:srcRect l="10552" r="10552"/>
          <a:stretch>
            <a:fillRect/>
          </a:stretch>
        </p:blipFill>
        <p:spPr/>
      </p:pic>
      <p:sp>
        <p:nvSpPr>
          <p:cNvPr id="4" name="Metin Yer Tutucusu 3"/>
          <p:cNvSpPr>
            <a:spLocks noGrp="1"/>
          </p:cNvSpPr>
          <p:nvPr>
            <p:ph type="body" sz="half" idx="2"/>
          </p:nvPr>
        </p:nvSpPr>
        <p:spPr>
          <a:xfrm>
            <a:off x="7905750" y="349250"/>
            <a:ext cx="4154773" cy="5805488"/>
          </a:xfrm>
        </p:spPr>
        <p:txBody>
          <a:bodyPr>
            <a:normAutofit/>
          </a:bodyPr>
          <a:lstStyle/>
          <a:p>
            <a:r>
              <a:rPr lang="tr-TR" sz="3200" dirty="0">
                <a:solidFill>
                  <a:srgbClr val="FFFFFF"/>
                </a:solidFill>
                <a:latin typeface="Corbel" charset="0"/>
              </a:rPr>
              <a:t>Dünya nüfusunu 6 milyar kabul ederek mektup zinciri başlatıyoruz. Mektubu alan herkes bu mektubun 10 kopyasını daha önce mektup almamış 10 kişiye 1 hafta içinde dağıtıyor. Mektubun dünyadaki herkese ulaşması kaç hafta sürerdi?</a:t>
            </a:r>
          </a:p>
        </p:txBody>
      </p:sp>
    </p:spTree>
    <p:extLst>
      <p:ext uri="{BB962C8B-B14F-4D97-AF65-F5344CB8AC3E}">
        <p14:creationId xmlns:p14="http://schemas.microsoft.com/office/powerpoint/2010/main" val="179151689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İKİ HALAT İLE 45 DAKİKA</a:t>
            </a:r>
          </a:p>
        </p:txBody>
      </p:sp>
      <p:pic>
        <p:nvPicPr>
          <p:cNvPr id="5" name="Resim Yer Tutucusu 4" descr="halat.jpg"/>
          <p:cNvPicPr>
            <a:picLocks noGrp="1" noChangeAspect="1"/>
          </p:cNvPicPr>
          <p:nvPr>
            <p:ph type="pic" idx="1"/>
          </p:nvPr>
        </p:nvPicPr>
        <p:blipFill>
          <a:blip r:embed="rId3"/>
          <a:srcRect l="10552" r="10552"/>
          <a:stretch>
            <a:fillRect/>
          </a:stretch>
        </p:blipFill>
        <p:spPr/>
      </p:pic>
      <p:sp>
        <p:nvSpPr>
          <p:cNvPr id="4" name="Metin Yer Tutucusu 3"/>
          <p:cNvSpPr>
            <a:spLocks noGrp="1"/>
          </p:cNvSpPr>
          <p:nvPr>
            <p:ph type="body" sz="half" idx="2"/>
          </p:nvPr>
        </p:nvSpPr>
        <p:spPr>
          <a:xfrm>
            <a:off x="7905750" y="327025"/>
            <a:ext cx="4038991" cy="5827713"/>
          </a:xfrm>
        </p:spPr>
        <p:txBody>
          <a:bodyPr>
            <a:normAutofit fontScale="85000" lnSpcReduction="20000"/>
          </a:bodyPr>
          <a:lstStyle/>
          <a:p>
            <a:r>
              <a:rPr lang="tr-TR" sz="4000" dirty="0">
                <a:solidFill>
                  <a:srgbClr val="FFFFFF"/>
                </a:solidFill>
                <a:latin typeface="Corbel" charset="0"/>
              </a:rPr>
              <a:t>Aynı boyda olmayan iki uzun halatınız var. Halatlar bir ucundan tutuşturulduğunda her biri 1 saatte tamamen yanıyor. Bir çakmak ve bu halatlar veriliyor ve "Burada 45 dakika bekle ve git." deniliyor. Nasıl bir yöntem uygulayarak 45 dakikalık zamanı tespit edersiniz?</a:t>
            </a:r>
          </a:p>
        </p:txBody>
      </p:sp>
    </p:spTree>
    <p:extLst>
      <p:ext uri="{BB962C8B-B14F-4D97-AF65-F5344CB8AC3E}">
        <p14:creationId xmlns:p14="http://schemas.microsoft.com/office/powerpoint/2010/main" val="290807838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10 BASAMAKLI SAYI</a:t>
            </a:r>
          </a:p>
        </p:txBody>
      </p:sp>
      <p:pic>
        <p:nvPicPr>
          <p:cNvPr id="5" name="Resim Yer Tutucusu 4" descr="On.jpg"/>
          <p:cNvPicPr>
            <a:picLocks noGrp="1" noChangeAspect="1"/>
          </p:cNvPicPr>
          <p:nvPr>
            <p:ph type="pic" idx="1"/>
          </p:nvPr>
        </p:nvPicPr>
        <p:blipFill>
          <a:blip r:embed="rId3"/>
          <a:srcRect l="10552" r="10552"/>
          <a:stretch>
            <a:fillRect/>
          </a:stretch>
        </p:blipFill>
        <p:spPr/>
      </p:pic>
      <p:sp>
        <p:nvSpPr>
          <p:cNvPr id="4" name="Metin Yer Tutucusu 3"/>
          <p:cNvSpPr>
            <a:spLocks noGrp="1"/>
          </p:cNvSpPr>
          <p:nvPr>
            <p:ph type="body" sz="half" idx="2"/>
          </p:nvPr>
        </p:nvSpPr>
        <p:spPr>
          <a:xfrm>
            <a:off x="7905750" y="244475"/>
            <a:ext cx="4038991" cy="5910263"/>
          </a:xfrm>
        </p:spPr>
        <p:txBody>
          <a:bodyPr>
            <a:normAutofit fontScale="92500" lnSpcReduction="20000"/>
          </a:bodyPr>
          <a:lstStyle/>
          <a:p>
            <a:r>
              <a:rPr lang="tr-TR" sz="4000" dirty="0">
                <a:solidFill>
                  <a:srgbClr val="FFFFFF"/>
                </a:solidFill>
                <a:latin typeface="Corbel" charset="0"/>
              </a:rPr>
              <a:t>10 basamaklı bir sayı şöyle yazılacaktır: Bu sayının 1. basamağındaki rakam sayıdaki sıfırların sayısı, 2. basamağındaki rakam sayıdaki 1'lerin sayısı, ...  Örnek: n = 4 için 1210, 2020 Böyle bir sayı yazabilir misiniz?</a:t>
            </a:r>
          </a:p>
        </p:txBody>
      </p:sp>
    </p:spTree>
    <p:extLst>
      <p:ext uri="{BB962C8B-B14F-4D97-AF65-F5344CB8AC3E}">
        <p14:creationId xmlns:p14="http://schemas.microsoft.com/office/powerpoint/2010/main" val="114591805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KİRACININ DERDİ</a:t>
            </a:r>
          </a:p>
        </p:txBody>
      </p:sp>
      <p:pic>
        <p:nvPicPr>
          <p:cNvPr id="5" name="Resim Yer Tutucusu 4" descr="Zincir.jpg"/>
          <p:cNvPicPr>
            <a:picLocks noGrp="1" noChangeAspect="1"/>
          </p:cNvPicPr>
          <p:nvPr>
            <p:ph type="pic" idx="1"/>
          </p:nvPr>
        </p:nvPicPr>
        <p:blipFill>
          <a:blip r:embed="rId3"/>
          <a:srcRect l="10552" r="10552"/>
          <a:stretch>
            <a:fillRect/>
          </a:stretch>
        </p:blipFill>
        <p:spPr/>
      </p:pic>
      <p:sp>
        <p:nvSpPr>
          <p:cNvPr id="4" name="Metin Yer Tutucusu 3"/>
          <p:cNvSpPr>
            <a:spLocks noGrp="1"/>
          </p:cNvSpPr>
          <p:nvPr>
            <p:ph type="body" sz="half" idx="2"/>
          </p:nvPr>
        </p:nvSpPr>
        <p:spPr>
          <a:xfrm>
            <a:off x="7905750" y="458788"/>
            <a:ext cx="3953120" cy="5695950"/>
          </a:xfrm>
        </p:spPr>
        <p:txBody>
          <a:bodyPr>
            <a:normAutofit fontScale="85000" lnSpcReduction="10000"/>
          </a:bodyPr>
          <a:lstStyle/>
          <a:p>
            <a:r>
              <a:rPr lang="tr-TR" sz="3200" dirty="0">
                <a:solidFill>
                  <a:srgbClr val="FFFFFF"/>
                </a:solidFill>
                <a:latin typeface="Corbel" charset="0"/>
              </a:rPr>
              <a:t>Bu ay kirayı ödeyemedim. 21 gün sonra elime para geçecek. 21 halkalı altın bir zincirim var. Ev sahibim dedi ki; "O halde bana her gün zincirin bir halkasını rehin olarak ver, 21 gün sonra parayı getir, halkalarını al." Halkalarımı geri aldığımda onları yine zincir haline getireceğimden, en az sayıda halkayı kesip, kaynatma masrafını en aza indirmek istiyorum. Bunun için en az kaç halka kesmeliyim?</a:t>
            </a:r>
          </a:p>
        </p:txBody>
      </p:sp>
    </p:spTree>
    <p:extLst>
      <p:ext uri="{BB962C8B-B14F-4D97-AF65-F5344CB8AC3E}">
        <p14:creationId xmlns:p14="http://schemas.microsoft.com/office/powerpoint/2010/main" val="181207420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"MATEMATİKTE ZEKADAN ÖNCE SABIR GELİR."</a:t>
            </a:r>
            <a:br>
              <a:rPr lang="tr-TR" dirty="0"/>
            </a:br>
            <a:r>
              <a:rPr lang="tr-TR" dirty="0">
                <a:solidFill>
                  <a:srgbClr val="FFFFFF"/>
                </a:solidFill>
                <a:latin typeface="Consolas"/>
              </a:rPr>
              <a:t>-CAHİT ARF</a:t>
            </a:r>
          </a:p>
        </p:txBody>
      </p:sp>
      <p:sp>
        <p:nvSpPr>
          <p:cNvPr id="3" name="İçerik Yer Tutucusu 2"/>
          <p:cNvSpPr>
            <a:spLocks noGrp="1"/>
          </p:cNvSpPr>
          <p:nvPr>
            <p:ph idx="1"/>
          </p:nvPr>
        </p:nvSpPr>
        <p:spPr/>
        <p:txBody>
          <a:bodyPr vert="horz" lIns="91440" tIns="45720" rIns="91440" bIns="45720" rtlCol="0" anchor="t">
            <a:normAutofit/>
          </a:bodyPr>
          <a:lstStyle/>
          <a:p>
            <a:r>
              <a:rPr lang="tr-TR" dirty="0"/>
              <a:t>TOLGA ELİKARA </a:t>
            </a:r>
          </a:p>
          <a:p>
            <a:r>
              <a:rPr lang="tr-TR" dirty="0"/>
              <a:t> 10 – B</a:t>
            </a:r>
          </a:p>
          <a:p>
            <a:r>
              <a:rPr lang="tr-TR" dirty="0"/>
              <a:t>322</a:t>
            </a:r>
          </a:p>
          <a:p>
            <a:r>
              <a:rPr lang="tr-TR" dirty="0"/>
              <a:t>MATEMATİK PROJE ÖDEVİ</a:t>
            </a:r>
          </a:p>
        </p:txBody>
      </p:sp>
      <p:sp>
        <p:nvSpPr>
          <p:cNvPr id="4" name="Metin Yer Tutucusu 3"/>
          <p:cNvSpPr>
            <a:spLocks noGrp="1"/>
          </p:cNvSpPr>
          <p:nvPr>
            <p:ph type="body" sz="half" idx="2"/>
          </p:nvPr>
        </p:nvSpPr>
        <p:spPr/>
        <p:txBody>
          <a:bodyPr/>
          <a:lstStyle/>
          <a:p>
            <a:r>
              <a:rPr lang="tr-TR" dirty="0"/>
              <a:t>KAYNAKÇA</a:t>
            </a:r>
          </a:p>
          <a:p>
            <a:r>
              <a:rPr lang="tr-TR" dirty="0"/>
              <a:t>-www.matematiciler.com</a:t>
            </a:r>
          </a:p>
        </p:txBody>
      </p:sp>
    </p:spTree>
    <p:extLst>
      <p:ext uri="{BB962C8B-B14F-4D97-AF65-F5344CB8AC3E}">
        <p14:creationId xmlns:p14="http://schemas.microsoft.com/office/powerpoint/2010/main" val="404231875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STANDART DIŞI ZAR</a:t>
            </a:r>
          </a:p>
        </p:txBody>
      </p:sp>
      <p:pic>
        <p:nvPicPr>
          <p:cNvPr id="5" name="Resim Yer Tutucusu 4" descr="zar.jpg"/>
          <p:cNvPicPr>
            <a:picLocks noGrp="1" noChangeAspect="1"/>
          </p:cNvPicPr>
          <p:nvPr>
            <p:ph type="pic" idx="1"/>
          </p:nvPr>
        </p:nvPicPr>
        <p:blipFill>
          <a:blip r:embed="rId3"/>
          <a:srcRect l="10552" r="10552"/>
          <a:stretch>
            <a:fillRect/>
          </a:stretch>
        </p:blipFill>
        <p:spPr/>
      </p:pic>
      <p:sp>
        <p:nvSpPr>
          <p:cNvPr id="4" name="Metin Yer Tutucusu 3"/>
          <p:cNvSpPr>
            <a:spLocks noGrp="1"/>
          </p:cNvSpPr>
          <p:nvPr>
            <p:ph type="body" sz="half" idx="2"/>
          </p:nvPr>
        </p:nvSpPr>
        <p:spPr>
          <a:xfrm>
            <a:off x="7807325" y="93171"/>
            <a:ext cx="3989388" cy="6055217"/>
          </a:xfrm>
        </p:spPr>
        <p:txBody>
          <a:bodyPr>
            <a:normAutofit/>
          </a:bodyPr>
          <a:lstStyle/>
          <a:p>
            <a:r>
              <a:rPr lang="tr-TR" sz="3200" dirty="0">
                <a:solidFill>
                  <a:srgbClr val="FFFFFF"/>
                </a:solidFill>
                <a:latin typeface="Corbel" charset="0"/>
              </a:rPr>
              <a:t>Standart olmayan bir zar 6 kez atıldığında, tam olarak 2 kez altı gelme olasılığı ile tam olarak 3 kez altı gelme olasılığı aynıdır. Bu zar 1 kez atıldığında altı gelme olasılığı nedir? </a:t>
            </a:r>
          </a:p>
          <a:p>
            <a:r>
              <a:rPr lang="tr-TR" sz="3200" dirty="0">
                <a:solidFill>
                  <a:srgbClr val="FFFFFF"/>
                </a:solidFill>
                <a:latin typeface="Corbel" charset="0"/>
              </a:rPr>
              <a:t>Not: Her atışta altı gelme olasılığı aynıdır ve sıfırdan büyüktür.</a:t>
            </a:r>
          </a:p>
        </p:txBody>
      </p:sp>
    </p:spTree>
    <p:extLst>
      <p:ext uri="{BB962C8B-B14F-4D97-AF65-F5344CB8AC3E}">
        <p14:creationId xmlns:p14="http://schemas.microsoft.com/office/powerpoint/2010/main" val="375573306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KÜREDEKİ NOKTALAR</a:t>
            </a:r>
          </a:p>
        </p:txBody>
      </p:sp>
      <p:pic>
        <p:nvPicPr>
          <p:cNvPr id="5" name="Resim Yer Tutucusu 4" descr="Noktali-kure.jpg"/>
          <p:cNvPicPr>
            <a:picLocks noGrp="1" noChangeAspect="1"/>
          </p:cNvPicPr>
          <p:nvPr>
            <p:ph type="pic" idx="1"/>
          </p:nvPr>
        </p:nvPicPr>
        <p:blipFill>
          <a:blip r:embed="rId3"/>
          <a:srcRect l="10552" r="10552"/>
          <a:stretch>
            <a:fillRect/>
          </a:stretch>
        </p:blipFill>
        <p:spPr/>
      </p:pic>
      <p:sp>
        <p:nvSpPr>
          <p:cNvPr id="4" name="Metin Yer Tutucusu 3"/>
          <p:cNvSpPr>
            <a:spLocks noGrp="1"/>
          </p:cNvSpPr>
          <p:nvPr>
            <p:ph type="body" sz="half" idx="2"/>
          </p:nvPr>
        </p:nvSpPr>
        <p:spPr>
          <a:xfrm>
            <a:off x="7905750" y="294393"/>
            <a:ext cx="3806825" cy="5860345"/>
          </a:xfrm>
        </p:spPr>
        <p:txBody>
          <a:bodyPr>
            <a:normAutofit fontScale="92500" lnSpcReduction="20000"/>
          </a:bodyPr>
          <a:lstStyle/>
          <a:p>
            <a:r>
              <a:rPr lang="tr-TR" sz="3600" dirty="0">
                <a:solidFill>
                  <a:srgbClr val="FFFFFF"/>
                </a:solidFill>
                <a:latin typeface="Corbel" charset="0"/>
              </a:rPr>
              <a:t>Hiçbir noktanın başka hiçbir noktaya 1 birimden daha yakın olmaması koşuluyla, bir birim kürenin yüzeyine en fazla kaç nokta yerleştirilebilir? </a:t>
            </a:r>
          </a:p>
          <a:p>
            <a:r>
              <a:rPr lang="tr-TR" sz="3600" dirty="0">
                <a:solidFill>
                  <a:srgbClr val="FFFFFF"/>
                </a:solidFill>
                <a:latin typeface="Corbel" charset="0"/>
              </a:rPr>
              <a:t>Notlar: </a:t>
            </a:r>
          </a:p>
          <a:p>
            <a:r>
              <a:rPr lang="tr-TR" sz="3600" dirty="0">
                <a:solidFill>
                  <a:srgbClr val="FFFFFF"/>
                </a:solidFill>
                <a:latin typeface="Corbel" charset="0"/>
              </a:rPr>
              <a:t>-Birim kürenin yarıçapı 1 birimdir. </a:t>
            </a:r>
          </a:p>
          <a:p>
            <a:r>
              <a:rPr lang="tr-TR" sz="3600">
                <a:solidFill>
                  <a:srgbClr val="FFFFFF"/>
                </a:solidFill>
                <a:latin typeface="Corbel" charset="0"/>
              </a:rPr>
              <a:t>-Uzaklıklar, kürenin yüzeyi üzerinden hesaplanacaktır.</a:t>
            </a:r>
            <a:br>
              <a:rPr lang="tr-TR" dirty="0">
                <a:solidFill>
                  <a:srgbClr val="444444"/>
                </a:solidFill>
                <a:latin typeface="Corbel" charset="0"/>
              </a:rPr>
            </a:br>
            <a:br>
              <a:rPr lang="tr-TR" dirty="0">
                <a:solidFill>
                  <a:srgbClr val="444444"/>
                </a:solidFill>
                <a:latin typeface="Corbel" charset="0"/>
              </a:rPr>
            </a:br>
            <a:endParaRPr lang="tr-TR" dirty="0">
              <a:solidFill>
                <a:srgbClr val="3498DB"/>
              </a:solidFill>
              <a:latin typeface="Corbel" charset="0"/>
            </a:endParaRPr>
          </a:p>
        </p:txBody>
      </p:sp>
    </p:spTree>
    <p:extLst>
      <p:ext uri="{BB962C8B-B14F-4D97-AF65-F5344CB8AC3E}">
        <p14:creationId xmlns:p14="http://schemas.microsoft.com/office/powerpoint/2010/main" val="59185870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TOPLAM VE ÇARPIM</a:t>
            </a:r>
          </a:p>
        </p:txBody>
      </p:sp>
      <p:pic>
        <p:nvPicPr>
          <p:cNvPr id="5" name="Resim Yer Tutucusu 4" descr="DSFSDFSDFSADF.jpg"/>
          <p:cNvPicPr>
            <a:picLocks noGrp="1" noChangeAspect="1"/>
          </p:cNvPicPr>
          <p:nvPr>
            <p:ph type="pic" idx="1"/>
          </p:nvPr>
        </p:nvPicPr>
        <p:blipFill>
          <a:blip r:embed="rId3"/>
          <a:srcRect l="10552" r="10552"/>
          <a:stretch>
            <a:fillRect/>
          </a:stretch>
        </p:blipFill>
        <p:spPr/>
      </p:pic>
      <p:sp>
        <p:nvSpPr>
          <p:cNvPr id="4" name="Metin Yer Tutucusu 3"/>
          <p:cNvSpPr>
            <a:spLocks noGrp="1"/>
          </p:cNvSpPr>
          <p:nvPr>
            <p:ph type="body" sz="half" idx="2"/>
          </p:nvPr>
        </p:nvSpPr>
        <p:spPr>
          <a:xfrm>
            <a:off x="7777425" y="330845"/>
            <a:ext cx="4099777" cy="5970588"/>
          </a:xfrm>
        </p:spPr>
        <p:txBody>
          <a:bodyPr>
            <a:normAutofit fontScale="85000" lnSpcReduction="10000"/>
          </a:bodyPr>
          <a:lstStyle/>
          <a:p>
            <a:r>
              <a:rPr lang="tr-TR" sz="2800" dirty="0">
                <a:solidFill>
                  <a:srgbClr val="FFFFFF"/>
                </a:solidFill>
                <a:latin typeface="Corbel" charset="0"/>
              </a:rPr>
              <a:t>0 &lt; x &lt; y &lt; z &lt; 16 koşuluna uyan üç tamsayı var. Bu üç sayının toplamı A adlı matematikçiye, çarpımı ise B adlı matematikçiye veriliyor. Tüm bu koşullar A ve B tarafından biliniyor ve amaçları bu üç sayıyı bulmak. Matematikçiler arasında aşağıdaki konuşma geçiyor: </a:t>
            </a:r>
          </a:p>
          <a:p>
            <a:r>
              <a:rPr lang="tr-TR" sz="2800" dirty="0">
                <a:solidFill>
                  <a:srgbClr val="FFFFFF"/>
                </a:solidFill>
                <a:latin typeface="Corbel" charset="0"/>
              </a:rPr>
              <a:t>A: "Sayıları bulamıyorum, ayrıca senin de bulamayacağını görüyorum." </a:t>
            </a:r>
          </a:p>
          <a:p>
            <a:r>
              <a:rPr lang="tr-TR" sz="2800">
                <a:solidFill>
                  <a:srgbClr val="FFFFFF"/>
                </a:solidFill>
                <a:latin typeface="Corbel" charset="0"/>
              </a:rPr>
              <a:t>B: "Bu çok yararlı bir bilgi, ama ben hala bulamıyorum.” A: "Şimdi üç sayıyı da buldum." Bu sayılar nelerdir?</a:t>
            </a:r>
            <a:br>
              <a:rPr lang="tr-TR" dirty="0">
                <a:solidFill>
                  <a:srgbClr val="444444"/>
                </a:solidFill>
                <a:latin typeface="Corbel" charset="0"/>
              </a:rPr>
            </a:br>
            <a:br>
              <a:rPr lang="tr-TR" dirty="0">
                <a:solidFill>
                  <a:srgbClr val="444444"/>
                </a:solidFill>
                <a:latin typeface="Corbel" charset="0"/>
              </a:rPr>
            </a:br>
            <a:endParaRPr lang="tr-TR" dirty="0">
              <a:solidFill>
                <a:srgbClr val="3498DB"/>
              </a:solidFill>
              <a:latin typeface="Corbel" charset="0"/>
            </a:endParaRPr>
          </a:p>
        </p:txBody>
      </p:sp>
    </p:spTree>
    <p:extLst>
      <p:ext uri="{BB962C8B-B14F-4D97-AF65-F5344CB8AC3E}">
        <p14:creationId xmlns:p14="http://schemas.microsoft.com/office/powerpoint/2010/main" val="40621056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ASANSÖR BEKLEME SÜRESİ</a:t>
            </a:r>
          </a:p>
        </p:txBody>
      </p:sp>
      <p:pic>
        <p:nvPicPr>
          <p:cNvPr id="5" name="Resim Yer Tutucusu 4" descr="4664.jpg"/>
          <p:cNvPicPr>
            <a:picLocks noGrp="1" noChangeAspect="1"/>
          </p:cNvPicPr>
          <p:nvPr>
            <p:ph type="pic" idx="1"/>
          </p:nvPr>
        </p:nvPicPr>
        <p:blipFill>
          <a:blip r:embed="rId3"/>
          <a:srcRect l="3703" r="3703"/>
          <a:stretch>
            <a:fillRect/>
          </a:stretch>
        </p:blipFill>
        <p:spPr/>
      </p:pic>
      <p:sp>
        <p:nvSpPr>
          <p:cNvPr id="4" name="Metin Yer Tutucusu 3"/>
          <p:cNvSpPr>
            <a:spLocks noGrp="1"/>
          </p:cNvSpPr>
          <p:nvPr>
            <p:ph type="body" sz="half" idx="2"/>
          </p:nvPr>
        </p:nvSpPr>
        <p:spPr>
          <a:xfrm>
            <a:off x="7905750" y="128588"/>
            <a:ext cx="4228101" cy="6026150"/>
          </a:xfrm>
        </p:spPr>
        <p:txBody>
          <a:bodyPr>
            <a:normAutofit lnSpcReduction="10000"/>
          </a:bodyPr>
          <a:lstStyle/>
          <a:p>
            <a:r>
              <a:rPr lang="tr-TR" sz="2400" dirty="0">
                <a:solidFill>
                  <a:srgbClr val="FFFFFF"/>
                </a:solidFill>
                <a:latin typeface="Corbel" charset="0"/>
              </a:rPr>
              <a:t>Asansöründe giriş katın 0(sıfır), en üst katın 7 ile numaralandırıldığı bir apartmanda 4 numaralı katta oturuyorsunuz. Asansör bir kattan diğer bir kata 3 saniyede gidebilmektedir ve asansörün her kata gitme sıklığı eşittir. </a:t>
            </a:r>
          </a:p>
          <a:p>
            <a:r>
              <a:rPr lang="tr-TR" sz="2400" dirty="0">
                <a:solidFill>
                  <a:srgbClr val="FFFFFF"/>
                </a:solidFill>
                <a:latin typeface="Corbel" charset="0"/>
              </a:rPr>
              <a:t>SORU 1: Asansörü çağırdığınızda en fazla 6 saniye bekleme ihtimaliniz nedir?  </a:t>
            </a:r>
          </a:p>
          <a:p>
            <a:r>
              <a:rPr lang="tr-TR" sz="2400" dirty="0">
                <a:solidFill>
                  <a:srgbClr val="FFFFFF"/>
                </a:solidFill>
                <a:latin typeface="Corbel" charset="0"/>
              </a:rPr>
              <a:t>SORU 2: Apartmanda 2 asansör olsaydı bu ihtimal ne olurdu?  </a:t>
            </a:r>
          </a:p>
          <a:p>
            <a:r>
              <a:rPr lang="tr-TR" sz="2400" dirty="0">
                <a:solidFill>
                  <a:srgbClr val="FFFFFF"/>
                </a:solidFill>
                <a:latin typeface="Corbel" charset="0"/>
              </a:rPr>
              <a:t>SORU 3: Kaç tane asansör olursa en fazla 3 saniye bekleme ihtimaliniz %50'den fazla olur?</a:t>
            </a:r>
            <a:br>
              <a:rPr lang="tr-TR" dirty="0">
                <a:solidFill>
                  <a:srgbClr val="444444"/>
                </a:solidFill>
                <a:latin typeface="Corbel" charset="0"/>
              </a:rPr>
            </a:br>
            <a:endParaRPr lang="tr-TR" dirty="0">
              <a:solidFill>
                <a:srgbClr val="3498DB"/>
              </a:solidFill>
              <a:latin typeface="Corbel" charset="0"/>
            </a:endParaRPr>
          </a:p>
        </p:txBody>
      </p:sp>
    </p:spTree>
    <p:extLst>
      <p:ext uri="{BB962C8B-B14F-4D97-AF65-F5344CB8AC3E}">
        <p14:creationId xmlns:p14="http://schemas.microsoft.com/office/powerpoint/2010/main" val="114025074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FFFF"/>
                </a:solidFill>
                <a:latin typeface="Consolas" charset="0"/>
              </a:rPr>
              <a:t>Elmaların Yarısı Ve Elmanın Yarısı</a:t>
            </a:r>
            <a:endParaRPr lang="tr-TR" dirty="0">
              <a:solidFill>
                <a:srgbClr val="3498DB"/>
              </a:solidFill>
              <a:latin typeface="Consolas" charset="0"/>
            </a:endParaRPr>
          </a:p>
        </p:txBody>
      </p:sp>
      <p:pic>
        <p:nvPicPr>
          <p:cNvPr id="5" name="Resim Yer Tutucusu 4" descr="346798-1366x768.jpg"/>
          <p:cNvPicPr>
            <a:picLocks noGrp="1" noChangeAspect="1"/>
          </p:cNvPicPr>
          <p:nvPr>
            <p:ph type="pic" idx="1"/>
          </p:nvPr>
        </p:nvPicPr>
        <p:blipFill>
          <a:blip r:embed="rId3"/>
          <a:srcRect l="10571" r="10571"/>
          <a:stretch>
            <a:fillRect/>
          </a:stretch>
        </p:blipFill>
        <p:spPr/>
      </p:pic>
      <p:sp>
        <p:nvSpPr>
          <p:cNvPr id="4" name="Metin Yer Tutucusu 3"/>
          <p:cNvSpPr>
            <a:spLocks noGrp="1"/>
          </p:cNvSpPr>
          <p:nvPr>
            <p:ph type="body" sz="half" idx="2"/>
          </p:nvPr>
        </p:nvSpPr>
        <p:spPr>
          <a:xfrm>
            <a:off x="7905750" y="1303338"/>
            <a:ext cx="4228101" cy="5456517"/>
          </a:xfrm>
        </p:spPr>
        <p:txBody>
          <a:bodyPr>
            <a:normAutofit lnSpcReduction="10000"/>
          </a:bodyPr>
          <a:lstStyle/>
          <a:p>
            <a:r>
              <a:rPr lang="tr-TR" sz="3200" dirty="0">
                <a:latin typeface="Corbel" charset="0"/>
              </a:rPr>
              <a:t>Ali, sepetteki elmaların yarısını ve bir yarım elmayı Ayşe'ye; sonra kalan elmaların yarısını ve bir yarım elmayı Ahmet'e ve yine kalan elmaların yarısını ve bir yarım elmayı da Hasan'a veriyor. Sonuçta sepette sadece bir elma kaldığına göre başlangıçta kaç elma vardı?</a:t>
            </a:r>
          </a:p>
        </p:txBody>
      </p:sp>
    </p:spTree>
    <p:extLst>
      <p:ext uri="{BB962C8B-B14F-4D97-AF65-F5344CB8AC3E}">
        <p14:creationId xmlns:p14="http://schemas.microsoft.com/office/powerpoint/2010/main" val="254847432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SORU HAVUZU</a:t>
            </a:r>
          </a:p>
        </p:txBody>
      </p:sp>
      <p:pic>
        <p:nvPicPr>
          <p:cNvPr id="5" name="Resim Yer Tutucusu 4" descr="soru-isareti.jpg"/>
          <p:cNvPicPr>
            <a:picLocks noGrp="1" noChangeAspect="1"/>
          </p:cNvPicPr>
          <p:nvPr>
            <p:ph type="pic" idx="1"/>
          </p:nvPr>
        </p:nvPicPr>
        <p:blipFill>
          <a:blip r:embed="rId3"/>
          <a:srcRect l="10552" r="10552"/>
          <a:stretch>
            <a:fillRect/>
          </a:stretch>
        </p:blipFill>
        <p:spPr/>
      </p:pic>
      <p:sp>
        <p:nvSpPr>
          <p:cNvPr id="4" name="Metin Yer Tutucusu 3"/>
          <p:cNvSpPr>
            <a:spLocks noGrp="1"/>
          </p:cNvSpPr>
          <p:nvPr>
            <p:ph type="body" sz="half" idx="2"/>
          </p:nvPr>
        </p:nvSpPr>
        <p:spPr>
          <a:xfrm>
            <a:off x="7905750" y="147638"/>
            <a:ext cx="4136441" cy="6557206"/>
          </a:xfrm>
        </p:spPr>
        <p:txBody>
          <a:bodyPr>
            <a:normAutofit fontScale="92500" lnSpcReduction="10000"/>
          </a:bodyPr>
          <a:lstStyle/>
          <a:p>
            <a:r>
              <a:rPr lang="tr-TR" sz="3600" dirty="0">
                <a:solidFill>
                  <a:srgbClr val="FFFFFF"/>
                </a:solidFill>
                <a:latin typeface="Corbel" charset="0"/>
              </a:rPr>
              <a:t>Bir problem havuzu kullanılarak 20 test oluşturulacaktır. </a:t>
            </a:r>
          </a:p>
          <a:p>
            <a:r>
              <a:rPr lang="tr-TR" sz="3600" dirty="0">
                <a:solidFill>
                  <a:srgbClr val="FFFFFF"/>
                </a:solidFill>
                <a:latin typeface="Corbel" charset="0"/>
              </a:rPr>
              <a:t>-Her testte eşit sayıda soru bulunacaktır. </a:t>
            </a:r>
          </a:p>
          <a:p>
            <a:r>
              <a:rPr lang="tr-TR" sz="3600" dirty="0">
                <a:solidFill>
                  <a:srgbClr val="FFFFFF"/>
                </a:solidFill>
                <a:latin typeface="Corbel" charset="0"/>
              </a:rPr>
              <a:t>-Her problem en fazla 10 testte kullanılabilir. </a:t>
            </a:r>
          </a:p>
          <a:p>
            <a:r>
              <a:rPr lang="tr-TR" sz="3600" dirty="0">
                <a:solidFill>
                  <a:srgbClr val="FFFFFF"/>
                </a:solidFill>
                <a:latin typeface="Corbel" charset="0"/>
              </a:rPr>
              <a:t>-Her 5 test için bu testlerin hepsinde kullanılmış en az 2 ortak soru olacaktır. Bu havuzdaki minimum problem sayısı kaç olabilir?</a:t>
            </a:r>
            <a:br>
              <a:rPr lang="tr-TR" dirty="0">
                <a:solidFill>
                  <a:srgbClr val="444444"/>
                </a:solidFill>
                <a:latin typeface="Corbel" charset="0"/>
              </a:rPr>
            </a:br>
            <a:endParaRPr lang="tr-TR" dirty="0">
              <a:solidFill>
                <a:srgbClr val="3498DB"/>
              </a:solidFill>
              <a:latin typeface="Corbel" charset="0"/>
            </a:endParaRPr>
          </a:p>
        </p:txBody>
      </p:sp>
    </p:spTree>
    <p:extLst>
      <p:ext uri="{BB962C8B-B14F-4D97-AF65-F5344CB8AC3E}">
        <p14:creationId xmlns:p14="http://schemas.microsoft.com/office/powerpoint/2010/main" val="141982517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ON İKİ KART</a:t>
            </a:r>
          </a:p>
        </p:txBody>
      </p:sp>
      <p:pic>
        <p:nvPicPr>
          <p:cNvPr id="5" name="Resim Yer Tutucusu 4" descr="kartlar.jpg"/>
          <p:cNvPicPr>
            <a:picLocks noGrp="1" noChangeAspect="1"/>
          </p:cNvPicPr>
          <p:nvPr>
            <p:ph type="pic" idx="1"/>
          </p:nvPr>
        </p:nvPicPr>
        <p:blipFill>
          <a:blip r:embed="rId3"/>
          <a:srcRect l="10552" r="10552"/>
          <a:stretch>
            <a:fillRect/>
          </a:stretch>
        </p:blipFill>
        <p:spPr/>
      </p:pic>
      <p:sp>
        <p:nvSpPr>
          <p:cNvPr id="4" name="Metin Yer Tutucusu 3"/>
          <p:cNvSpPr>
            <a:spLocks noGrp="1"/>
          </p:cNvSpPr>
          <p:nvPr>
            <p:ph type="body" sz="half" idx="2"/>
          </p:nvPr>
        </p:nvSpPr>
        <p:spPr>
          <a:xfrm>
            <a:off x="7905750" y="312738"/>
            <a:ext cx="4227513" cy="6098716"/>
          </a:xfrm>
        </p:spPr>
        <p:txBody>
          <a:bodyPr>
            <a:normAutofit fontScale="85000" lnSpcReduction="20000"/>
          </a:bodyPr>
          <a:lstStyle/>
          <a:p>
            <a:r>
              <a:rPr lang="tr-TR" sz="3200" dirty="0">
                <a:solidFill>
                  <a:srgbClr val="FFFFFF"/>
                </a:solidFill>
                <a:latin typeface="Corbel" charset="0"/>
              </a:rPr>
              <a:t>1'den 12'ye kadar numaralandırılmış 12 kartınız var. Kartları karıştırıyorsunuz ve sırayla açıyorsunuz. Her kart için, eğer açtığınız kartın numarası, daha önce açılanların hepsinden büyükse 1 puan kazanıyorsunuz. Tüm kartlar açıldıktan sonra puanların toplamı, sizin toplam puanınızı oluşturuyor. Bu işlem çok kez tekrar edilse, toplam puanınızın ortalaması ne olur?  </a:t>
            </a:r>
          </a:p>
          <a:p>
            <a:r>
              <a:rPr lang="tr-TR" sz="3200">
                <a:solidFill>
                  <a:srgbClr val="FFFFFF"/>
                </a:solidFill>
                <a:latin typeface="Corbel" charset="0"/>
              </a:rPr>
              <a:t>Not: İlk açılan kart için 1 puanı direkt olarak alıyorsunuz.</a:t>
            </a:r>
            <a:endParaRPr lang="tr-TR" sz="3200" dirty="0">
              <a:solidFill>
                <a:srgbClr val="FFFFFF"/>
              </a:solidFill>
              <a:latin typeface="Corbel" charset="0"/>
            </a:endParaRPr>
          </a:p>
        </p:txBody>
      </p:sp>
    </p:spTree>
    <p:extLst>
      <p:ext uri="{BB962C8B-B14F-4D97-AF65-F5344CB8AC3E}">
        <p14:creationId xmlns:p14="http://schemas.microsoft.com/office/powerpoint/2010/main" val="386961575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DÜNYAYI ÇEVRELEYEN İP</a:t>
            </a:r>
          </a:p>
        </p:txBody>
      </p:sp>
      <p:pic>
        <p:nvPicPr>
          <p:cNvPr id="5" name="Resim Yer Tutucusu 4" descr="Dunya.jpg"/>
          <p:cNvPicPr>
            <a:picLocks noGrp="1" noChangeAspect="1"/>
          </p:cNvPicPr>
          <p:nvPr>
            <p:ph type="pic" idx="1"/>
          </p:nvPr>
        </p:nvPicPr>
        <p:blipFill>
          <a:blip r:embed="rId3"/>
          <a:srcRect l="10552" r="10552"/>
          <a:stretch>
            <a:fillRect/>
          </a:stretch>
        </p:blipFill>
        <p:spPr/>
      </p:pic>
      <p:sp>
        <p:nvSpPr>
          <p:cNvPr id="4" name="Metin Yer Tutucusu 3"/>
          <p:cNvSpPr>
            <a:spLocks noGrp="1"/>
          </p:cNvSpPr>
          <p:nvPr>
            <p:ph type="body" sz="half" idx="2"/>
          </p:nvPr>
        </p:nvSpPr>
        <p:spPr>
          <a:xfrm>
            <a:off x="7905750" y="257175"/>
            <a:ext cx="4099777" cy="5897563"/>
          </a:xfrm>
        </p:spPr>
        <p:txBody>
          <a:bodyPr>
            <a:normAutofit fontScale="85000" lnSpcReduction="20000"/>
          </a:bodyPr>
          <a:lstStyle/>
          <a:p>
            <a:r>
              <a:rPr lang="tr-TR" sz="2800" dirty="0">
                <a:solidFill>
                  <a:srgbClr val="FFFFFF"/>
                </a:solidFill>
                <a:latin typeface="Corbel" charset="0"/>
              </a:rPr>
              <a:t>Ekvatoru sarmalayan ve dünyanın etrafını dolaşan bir ipin var olduğunu varsayalım. Bu ipi kesip 1 metre daha ip ilave ediyoruz ve oluşan fazlalığı eşit bir şekilde dağıtıyoruz. Yeni durumda ip yüzeyden bir miktar yükselecektir. </a:t>
            </a:r>
          </a:p>
          <a:p>
            <a:r>
              <a:rPr lang="tr-TR" sz="2800" dirty="0">
                <a:solidFill>
                  <a:srgbClr val="FFFFFF"/>
                </a:solidFill>
                <a:latin typeface="Corbel" charset="0"/>
              </a:rPr>
              <a:t>Sorular:</a:t>
            </a:r>
          </a:p>
          <a:p>
            <a:r>
              <a:rPr lang="tr-TR" sz="2800" dirty="0">
                <a:solidFill>
                  <a:srgbClr val="FFFFFF"/>
                </a:solidFill>
                <a:latin typeface="Corbel" charset="0"/>
              </a:rPr>
              <a:t>1.Bu ipin altından bir fare geçebilir mi ? </a:t>
            </a:r>
          </a:p>
          <a:p>
            <a:r>
              <a:rPr lang="tr-TR" sz="2800" dirty="0">
                <a:solidFill>
                  <a:srgbClr val="FFFFFF"/>
                </a:solidFill>
                <a:latin typeface="Corbel" charset="0"/>
              </a:rPr>
              <a:t>2.Hesap yapmadan önceki tahmininizle yaptıktan sonraki cevabınız arasındaki farkın nedeni ne olabilir?  </a:t>
            </a:r>
          </a:p>
          <a:p>
            <a:r>
              <a:rPr lang="tr-TR" sz="2800">
                <a:solidFill>
                  <a:srgbClr val="FFFFFF"/>
                </a:solidFill>
                <a:latin typeface="Corbel" charset="0"/>
              </a:rPr>
              <a:t>Evet – Hayır gibi cevaplar yerine işlemle kanıtlamalısınız.</a:t>
            </a:r>
            <a:endParaRPr lang="tr-TR" sz="2800" dirty="0">
              <a:solidFill>
                <a:srgbClr val="3498DB"/>
              </a:solidFill>
              <a:latin typeface="Corbel" charset="0"/>
            </a:endParaRPr>
          </a:p>
        </p:txBody>
      </p:sp>
    </p:spTree>
    <p:extLst>
      <p:ext uri="{BB962C8B-B14F-4D97-AF65-F5344CB8AC3E}">
        <p14:creationId xmlns:p14="http://schemas.microsoft.com/office/powerpoint/2010/main" val="3426528904"/>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Yazı Tahtası 16x9">
  <a:themeElements>
    <a:clrScheme name="Yazı Tahtası 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lang="tr-T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lang="tr-T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BelgeKitaplığıFormu</Display>
  <Edit>BelgeKitaplığıFormu</Edit>
  <New>BelgeKitaplığıFormu</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F4CB80-51E5-47C8-B45D-3834AA25DD5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41CC889-B55A-4246-8D72-AEC912BCD209}">
  <ds:schemaRefs>
    <ds:schemaRef ds:uri="http://schemas.microsoft.com/sharepoint/v3/contenttype/forms"/>
  </ds:schemaRefs>
</ds:datastoreItem>
</file>

<file path=customXml/itemProps3.xml><?xml version="1.0" encoding="utf-8"?>
<ds:datastoreItem xmlns:ds="http://schemas.openxmlformats.org/officeDocument/2006/customXml" ds:itemID="{185DBF61-A50A-4EA0-945F-5445B1740A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11</TotalTime>
  <Words>97</Words>
  <Application>Microsoft Office PowerPoint</Application>
  <PresentationFormat>Özel</PresentationFormat>
  <Paragraphs>35</Paragraphs>
  <Slides>16</Slides>
  <Notes>16</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Yazı Tahtası 16x9</vt:lpstr>
      <vt:lpstr>ZEKA SORULARI</vt:lpstr>
      <vt:lpstr>STANDART DIŞI ZAR</vt:lpstr>
      <vt:lpstr>KÜREDEKİ NOKTALAR</vt:lpstr>
      <vt:lpstr>TOPLAM VE ÇARPIM</vt:lpstr>
      <vt:lpstr>ASANSÖR BEKLEME SÜRESİ</vt:lpstr>
      <vt:lpstr>Elmaların Yarısı Ve Elmanın Yarısı</vt:lpstr>
      <vt:lpstr>SORU HAVUZU</vt:lpstr>
      <vt:lpstr>ON İKİ KART</vt:lpstr>
      <vt:lpstr>DÜNYAYI ÇEVRELEYEN İP</vt:lpstr>
      <vt:lpstr>MANTIKLI BİR SAYI TUT</vt:lpstr>
      <vt:lpstr>KUMA GÖMÜLÜ DÖRT ŞAPKALI ADAM</vt:lpstr>
      <vt:lpstr>TÜM DÜNYAYA MEKTUP</vt:lpstr>
      <vt:lpstr>İKİ HALAT İLE 45 DAKİKA</vt:lpstr>
      <vt:lpstr>10 BASAMAKLI SAYI</vt:lpstr>
      <vt:lpstr>KİRACININ DERDİ</vt:lpstr>
      <vt:lpstr>"MATEMATİKTE ZEKADAN ÖNCE SABIR GELİR." -CAHİT ARF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Başlık Düzeni</dc:title>
  <cp:lastModifiedBy>Jan Dolecek</cp:lastModifiedBy>
  <cp:revision>6</cp:revision>
  <dcterms:created xsi:type="dcterms:W3CDTF">2013-04-05T19:59:21Z</dcterms:created>
  <dcterms:modified xsi:type="dcterms:W3CDTF">2016-04-07T20:19:44Z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