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59B37-56A0-42F9-9C8E-51DA3A70C9AF}" type="datetimeFigureOut">
              <a:rPr lang="tr-TR" smtClean="0"/>
              <a:t>22.12.2015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CBF189-EBFA-4A35-A588-C29E341AC1F7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       MATEMATİK DERSİNİ                     NASIL ÖĞRENMELİ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894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73616" cy="158417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Matematik dersindeki başarısızlığın en temel nedeni, önceki konulardaki eksikliklerdir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725144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Matematik pembe diziler gibidir. Bir konuyu anlamadan sonrakini anlamamız mümkün değildir.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Doğal Sayılar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Tam Sayılar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Kesirler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1.derece denklemler ve eşitsizlikler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Üslü ve köklü ifadeler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Çarpanlara ayırma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2.derece denklemler ve eşitsizlikler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Parabol</a:t>
            </a:r>
          </a:p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Fonksiyonlar</a:t>
            </a:r>
          </a:p>
        </p:txBody>
      </p:sp>
    </p:spTree>
    <p:extLst>
      <p:ext uri="{BB962C8B-B14F-4D97-AF65-F5344CB8AC3E}">
        <p14:creationId xmlns:p14="http://schemas.microsoft.com/office/powerpoint/2010/main" val="776143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Matematik dersini öğrenmek bisiklete binmeyi öğrenmek gibidir.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Matematik bakarak değil yaparak öğrenilir. Bu yüzden çalışma alışkanlığı kazanmak ve motivasyonumuzu yüksek tutmak temel hedef olmalıdır. Ders çalışma alışkanlığı olmayan bir öğrenciye dünyanın hiç bir öğretmeni faydalı olamaz.</a:t>
            </a:r>
            <a:endParaRPr lang="tr-TR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08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089" y="1935163"/>
            <a:ext cx="2997822" cy="4389437"/>
          </a:xfrm>
        </p:spPr>
      </p:pic>
    </p:spTree>
    <p:extLst>
      <p:ext uri="{BB962C8B-B14F-4D97-AF65-F5344CB8AC3E}">
        <p14:creationId xmlns:p14="http://schemas.microsoft.com/office/powerpoint/2010/main" val="386282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>
          <a:xfrm>
            <a:off x="476011" y="1522925"/>
            <a:ext cx="4040188" cy="639762"/>
          </a:xfrm>
        </p:spPr>
        <p:txBody>
          <a:bodyPr>
            <a:noAutofit/>
          </a:bodyPr>
          <a:lstStyle/>
          <a:p>
            <a:r>
              <a:rPr lang="tr-TR" sz="4800" dirty="0" smtClean="0">
                <a:solidFill>
                  <a:srgbClr val="FF0000"/>
                </a:solidFill>
              </a:rPr>
              <a:t>      Öğretin!</a:t>
            </a:r>
            <a:endParaRPr lang="tr-TR" sz="4800" dirty="0">
              <a:solidFill>
                <a:srgbClr val="FF0000"/>
              </a:solidFill>
            </a:endParaRPr>
          </a:p>
        </p:txBody>
      </p:sp>
      <p:sp>
        <p:nvSpPr>
          <p:cNvPr id="7" name="Metin Yer Tutucusu 6"/>
          <p:cNvSpPr>
            <a:spLocks noGrp="1"/>
          </p:cNvSpPr>
          <p:nvPr>
            <p:ph type="body" sz="half" idx="3"/>
          </p:nvPr>
        </p:nvSpPr>
        <p:spPr>
          <a:xfrm>
            <a:off x="4644008" y="1628800"/>
            <a:ext cx="4041775" cy="654843"/>
          </a:xfrm>
        </p:spPr>
        <p:txBody>
          <a:bodyPr>
            <a:noAutofit/>
          </a:bodyPr>
          <a:lstStyle/>
          <a:p>
            <a:r>
              <a:rPr lang="tr-TR" sz="4800" dirty="0" smtClean="0"/>
              <a:t>   </a:t>
            </a:r>
            <a:r>
              <a:rPr lang="tr-TR" sz="4400" dirty="0" smtClean="0">
                <a:solidFill>
                  <a:srgbClr val="FF0000"/>
                </a:solidFill>
              </a:rPr>
              <a:t>Yanlış yapın!</a:t>
            </a:r>
            <a:endParaRPr lang="tr-TR" sz="4400" dirty="0">
              <a:solidFill>
                <a:srgbClr val="FF0000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5">
                    <a:lumMod val="50000"/>
                  </a:schemeClr>
                </a:solidFill>
              </a:rPr>
              <a:t>Yapılan araştırmalar en çok hafızada kalan bilginin başkalarına öğretirken öğrendiklerimiz olduğunu göstermektedir.</a:t>
            </a:r>
            <a:endParaRPr lang="tr-T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>
                <a:solidFill>
                  <a:schemeClr val="accent5">
                    <a:lumMod val="50000"/>
                  </a:schemeClr>
                </a:solidFill>
              </a:rPr>
              <a:t>Hata yapmaktan korkmayın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32778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  </a:t>
            </a:r>
            <a:r>
              <a:rPr lang="tr-TR" sz="4000" dirty="0" smtClean="0">
                <a:solidFill>
                  <a:srgbClr val="FF0000"/>
                </a:solidFill>
              </a:rPr>
              <a:t>Turlama tekniğini uygulayın!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sz="half" idx="3"/>
          </p:nvPr>
        </p:nvSpPr>
        <p:spPr>
          <a:xfrm>
            <a:off x="4644008" y="1340768"/>
            <a:ext cx="4041775" cy="792088"/>
          </a:xfrm>
        </p:spPr>
        <p:txBody>
          <a:bodyPr>
            <a:noAutofit/>
          </a:bodyPr>
          <a:lstStyle/>
          <a:p>
            <a:r>
              <a:rPr lang="tr-TR" sz="2800" dirty="0" smtClean="0"/>
              <a:t>Cevabı tahmin etme alışkanlığı geliştirin</a:t>
            </a:r>
            <a:endParaRPr lang="tr-TR" sz="28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</a:rPr>
              <a:t>Sorular üzerinde sonuca ulaşamadığınız zaman, sonradan o sorulara dönerek farklı bir bakış açısı yakalamaya çalışın.</a:t>
            </a:r>
            <a:endParaRPr lang="tr-TR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50000"/>
                  </a:schemeClr>
                </a:solidFill>
              </a:rPr>
              <a:t>Tahmin etmenin gücünü asla küçümsemeyin, sorunun cevabı hakkında hiç bir fikriniz olmasa bile</a:t>
            </a:r>
            <a:r>
              <a:rPr lang="tr-TR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7399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709" y="1935163"/>
            <a:ext cx="5852582" cy="4389437"/>
          </a:xfrm>
        </p:spPr>
      </p:pic>
    </p:spTree>
    <p:extLst>
      <p:ext uri="{BB962C8B-B14F-4D97-AF65-F5344CB8AC3E}">
        <p14:creationId xmlns:p14="http://schemas.microsoft.com/office/powerpoint/2010/main" val="254185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Seviyenize uygun bir kaynak seçin.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8" name="İçerik Yer Tutucusu 7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Formülleri ezberlemek yerine sebep-sonuç ilişkisi kurarak öğrenmeye çalışın.</a:t>
            </a: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Ders alıyorsanız, yeni göreceğiniz konuyu en az bir sefer okuyarak derse girdiğinizde çok daha iyi öğrendiğinizi göreceksiniz.</a:t>
            </a: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Derslerde öğretmenin konu anlatımı dikkatle izlenmeli, anlaşılmayan kısımlar hemen sorulmalıdır. Farklı bir yöntem düşünüyorsanız sınıfta paylaşın.</a:t>
            </a: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Sınıfta mümkünse orta sıranın en önünde oturun.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07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822107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Matematik, düzenli olarak kendi kendimize çalışma yapmadığımızda çabuk unutulan bir derstir. Eve gittiğinizde o gün öğrendiklerinizi yazarak tekrar edin, karıştırdığınız ne varsa not alınız.</a:t>
            </a: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İyi bir defter tutun ve önemli noktaları işaretleyin. Defterinizin ilk yarısını sınıftaki notlara, son yarısını da ödevler için kullanın. </a:t>
            </a:r>
          </a:p>
          <a:p>
            <a:endParaRPr lang="tr-T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Başarılar, </a:t>
            </a:r>
          </a:p>
          <a:p>
            <a:endParaRPr lang="tr-T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İbrahim Yumuşak </a:t>
            </a:r>
          </a:p>
          <a:p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Matematik Öğretmeni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114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</TotalTime>
  <Words>273</Words>
  <Application>Microsoft Office PowerPoint</Application>
  <PresentationFormat>Ekran Gösterisi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Akış</vt:lpstr>
      <vt:lpstr>       MATEMATİK DERSİNİ                     NASIL ÖĞRENMELİ</vt:lpstr>
      <vt:lpstr>Matematik dersindeki başarısızlığın en temel nedeni, önceki konulardaki eksikliklerdir.</vt:lpstr>
      <vt:lpstr>Matematik dersini öğrenmek bisiklete binmeyi öğrenmek gibidir.</vt:lpstr>
      <vt:lpstr>PowerPoint Sunusu</vt:lpstr>
      <vt:lpstr>PowerPoint Sunusu</vt:lpstr>
      <vt:lpstr>PowerPoint Sunusu</vt:lpstr>
      <vt:lpstr>PowerPoint Sunusu</vt:lpstr>
      <vt:lpstr>Seviyenize uygun bir kaynak seçin.</vt:lpstr>
      <vt:lpstr>PowerPoint Sunusu</vt:lpstr>
    </vt:vector>
  </TitlesOfParts>
  <Company>ToXA Sistem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MATEMATİK DERSİNİ NASIL ÖĞRENMELİ ?</dc:title>
  <dc:creator>ToXA</dc:creator>
  <cp:lastModifiedBy>ToXA</cp:lastModifiedBy>
  <cp:revision>3</cp:revision>
  <dcterms:created xsi:type="dcterms:W3CDTF">2015-12-22T15:02:42Z</dcterms:created>
  <dcterms:modified xsi:type="dcterms:W3CDTF">2015-12-22T15:28:32Z</dcterms:modified>
</cp:coreProperties>
</file>