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57" r:id="rId4"/>
    <p:sldId id="264" r:id="rId5"/>
    <p:sldId id="258" r:id="rId6"/>
    <p:sldId id="259" r:id="rId7"/>
    <p:sldId id="265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5DC06D8-BA5B-40A7-9E85-5DFFDD42F8A7}" type="datetimeFigureOut">
              <a:rPr lang="tr-TR" smtClean="0"/>
              <a:pPr/>
              <a:t>18.4.2018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E8E6B34-688E-42BD-A55D-598B9714B8C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amsung\Documents\Matematik%20ile%20ilgili%20ilgin&#231;%20bilgiler.av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amsung\Documents\Matematik%20ile%20ilgili%20ilgin&#231;%20ve%20&#351;a&#351;&#305;rt&#305;c&#305;%20bilgiler.av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amsung\Documents\6%20Kere%209%20Komik%20Montaj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ZeyHed</a:t>
            </a:r>
            <a:r>
              <a:rPr lang="tr-TR" dirty="0" smtClean="0"/>
              <a:t>  HABER KANALI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MATEMATİK HAKKINDA BAZI HABERLER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MİM MTAL</a:t>
            </a:r>
            <a:endParaRPr lang="tr-TR" dirty="0"/>
          </a:p>
          <a:p>
            <a:r>
              <a:rPr lang="tr-TR" dirty="0" smtClean="0"/>
              <a:t>HEDİYE ŞİMŞEK  11/E 8793 </a:t>
            </a:r>
          </a:p>
          <a:p>
            <a:r>
              <a:rPr lang="tr-TR" dirty="0" smtClean="0"/>
              <a:t>ZEYNEP NİDA KAYIŞ  11/E 914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 günü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Dünyada 14 mart , tarihinin 3,14 sayısına benzemesinden dolayı her yıl 14 mart ta kutlanmaktadır. Türkiye de  ilk kez 2007 yılında kutlanmıştır . Temelde matematiğe dikkat çekmek amacıyla kutlanır. Pi sayısı ile ilgili  67890 rakımını bellemiş olan </a:t>
            </a:r>
            <a:r>
              <a:rPr lang="tr-TR" dirty="0" err="1" smtClean="0"/>
              <a:t>Lu</a:t>
            </a:r>
            <a:r>
              <a:rPr lang="tr-TR" dirty="0" smtClean="0"/>
              <a:t> </a:t>
            </a:r>
            <a:r>
              <a:rPr lang="tr-TR" dirty="0" err="1" smtClean="0"/>
              <a:t>Chao</a:t>
            </a:r>
            <a:r>
              <a:rPr lang="tr-TR" dirty="0" smtClean="0"/>
              <a:t> adındaki bir Çinliye aittir.z&lt;a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Matematik yüzünden hastanelik olan öğrenci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uzun saat matematik sorusu çözen öğrenci hastanelik oldu.</a:t>
            </a:r>
          </a:p>
          <a:p>
            <a:pPr>
              <a:buNone/>
            </a:pPr>
            <a:endParaRPr lang="tr-TR" dirty="0"/>
          </a:p>
          <a:p>
            <a:r>
              <a:rPr lang="tr-TR" dirty="0" smtClean="0"/>
              <a:t>Sınavı  olduğu için saatlerce ders çalışan öğrenci önce baş dönmesi şikayetiyle başladı ve daha sonra bayıldı. </a:t>
            </a:r>
            <a:r>
              <a:rPr lang="tr-TR" dirty="0"/>
              <a:t>Ö</a:t>
            </a:r>
            <a:r>
              <a:rPr lang="tr-TR" dirty="0" smtClean="0"/>
              <a:t>ğrencinin matematik  yüzünden hastanelik olduğu düşünülüyor.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Matematik hakkında ilginç bilgiler  1</a:t>
            </a:r>
            <a:endParaRPr lang="tr-TR" dirty="0"/>
          </a:p>
        </p:txBody>
      </p:sp>
      <p:pic>
        <p:nvPicPr>
          <p:cNvPr id="6" name="Matematik ile ilgili ilginç bilgiler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500174"/>
            <a:ext cx="9144000" cy="5357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Matematik sorusunu çözemeyince öğretmenin kapısına dayandı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     Test  kitabındaki soruyu çözemeyen A.K sinirlenince öğretmenin kapısını çaldı.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sorusunun cevabını bulan A.K  mutlu bir şekilde evine döndü.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Son dakika : matematik dersleri sık sık ama kısa süreli olacak!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      Matematik derslerinin  saatleri uzun olduğu için öğrencilerin sıkıldığı ve ders konularını anlamadığı için bakanlığın düğmeye bastığı konuşuluyor.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matematik hakkında şaşırtıcı bilgiler</a:t>
            </a:r>
            <a:endParaRPr lang="tr-TR" dirty="0"/>
          </a:p>
        </p:txBody>
      </p:sp>
      <p:pic>
        <p:nvPicPr>
          <p:cNvPr id="6" name="Matematik ile ilgili ilginç ve şaşırtıcı bilgiler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714488"/>
            <a:ext cx="9144000" cy="5143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Türkiye’nin  çarpım tablosuyla imtihanı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Uzun süre ezber </a:t>
            </a:r>
            <a:r>
              <a:rPr lang="tr-TR" dirty="0" smtClean="0"/>
              <a:t>yapsak da </a:t>
            </a:r>
            <a:r>
              <a:rPr lang="tr-TR" dirty="0" smtClean="0"/>
              <a:t>hala tam olarak </a:t>
            </a:r>
            <a:r>
              <a:rPr lang="tr-TR" dirty="0" smtClean="0"/>
              <a:t>bilmediğimiz, </a:t>
            </a:r>
            <a:r>
              <a:rPr lang="tr-TR" dirty="0" smtClean="0"/>
              <a:t>bazen parmaklarımızı kullandığımız çarpım tablosu çoğumuzun korkulu rüyası olmuş durumda.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6 KERE 9 KAÇ EDER KOMİK MONTAJ</a:t>
            </a:r>
            <a:endParaRPr lang="tr-TR" dirty="0"/>
          </a:p>
        </p:txBody>
      </p:sp>
      <p:pic>
        <p:nvPicPr>
          <p:cNvPr id="5" name="6 Kere 9 Komik Montaj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857364"/>
            <a:ext cx="9144000" cy="5000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</TotalTime>
  <Words>202</Words>
  <Application>Microsoft Office PowerPoint</Application>
  <PresentationFormat>Ekran Gösterisi (4:3)</PresentationFormat>
  <Paragraphs>28</Paragraphs>
  <Slides>10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Şehir Hayatı</vt:lpstr>
      <vt:lpstr>ZeyHed  HABER KANALI</vt:lpstr>
      <vt:lpstr>Pi günü</vt:lpstr>
      <vt:lpstr>Matematik yüzünden hastanelik olan öğrenci</vt:lpstr>
      <vt:lpstr>Matematik hakkında ilginç bilgiler  1</vt:lpstr>
      <vt:lpstr>Matematik sorusunu çözemeyince öğretmenin kapısına dayandı</vt:lpstr>
      <vt:lpstr>Son dakika : matematik dersleri sık sık ama kısa süreli olacak!</vt:lpstr>
      <vt:lpstr> matematik hakkında şaşırtıcı bilgiler</vt:lpstr>
      <vt:lpstr>Türkiye’nin  çarpım tablosuyla imtihanı </vt:lpstr>
      <vt:lpstr> 6 KERE 9 KAÇ EDER KOMİK MONTAJ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samsung</dc:creator>
  <cp:lastModifiedBy>pc</cp:lastModifiedBy>
  <cp:revision>16</cp:revision>
  <dcterms:created xsi:type="dcterms:W3CDTF">2018-03-31T21:21:41Z</dcterms:created>
  <dcterms:modified xsi:type="dcterms:W3CDTF">2018-04-18T20:47:31Z</dcterms:modified>
</cp:coreProperties>
</file>