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8" r:id="rId3"/>
    <p:sldId id="259" r:id="rId4"/>
    <p:sldId id="260" r:id="rId5"/>
    <p:sldId id="264" r:id="rId6"/>
    <p:sldId id="261" r:id="rId7"/>
    <p:sldId id="262" r:id="rId8"/>
    <p:sldId id="263" r:id="rId9"/>
    <p:sldId id="265" r:id="rId10"/>
    <p:sldId id="266" r:id="rId11"/>
    <p:sldId id="267" r:id="rId12"/>
    <p:sldId id="272" r:id="rId13"/>
    <p:sldId id="268" r:id="rId14"/>
    <p:sldId id="269" r:id="rId15"/>
    <p:sldId id="270" r:id="rId16"/>
    <p:sldId id="276" r:id="rId17"/>
    <p:sldId id="282" r:id="rId18"/>
    <p:sldId id="277" r:id="rId19"/>
    <p:sldId id="271" r:id="rId20"/>
    <p:sldId id="273" r:id="rId21"/>
    <p:sldId id="274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4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B9CBC-61D1-4F98-B62A-89C18D2B2179}" type="datetimeFigureOut">
              <a:rPr lang="tr-TR" smtClean="0"/>
              <a:t>10.03.2019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BF138-9DCD-49E0-B862-7819AEB29AFD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42340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B9CBC-61D1-4F98-B62A-89C18D2B2179}" type="datetimeFigureOut">
              <a:rPr lang="tr-TR" smtClean="0"/>
              <a:t>10.03.2019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BF138-9DCD-49E0-B862-7819AEB29AFD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50239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B9CBC-61D1-4F98-B62A-89C18D2B2179}" type="datetimeFigureOut">
              <a:rPr lang="tr-TR" smtClean="0"/>
              <a:t>10.03.2019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BF138-9DCD-49E0-B862-7819AEB29AFD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60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B9CBC-61D1-4F98-B62A-89C18D2B2179}" type="datetimeFigureOut">
              <a:rPr lang="tr-TR" smtClean="0"/>
              <a:t>10.03.2019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BF138-9DCD-49E0-B862-7819AEB29AFD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1866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B9CBC-61D1-4F98-B62A-89C18D2B2179}" type="datetimeFigureOut">
              <a:rPr lang="tr-TR" smtClean="0"/>
              <a:t>10.03.2019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BF138-9DCD-49E0-B862-7819AEB29AFD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57128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B9CBC-61D1-4F98-B62A-89C18D2B2179}" type="datetimeFigureOut">
              <a:rPr lang="tr-TR" smtClean="0"/>
              <a:t>10.03.2019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BF138-9DCD-49E0-B862-7819AEB29AFD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95339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B9CBC-61D1-4F98-B62A-89C18D2B2179}" type="datetimeFigureOut">
              <a:rPr lang="tr-TR" smtClean="0"/>
              <a:t>10.03.2019</a:t>
            </a:fld>
            <a:endParaRPr lang="tr-T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BF138-9DCD-49E0-B862-7819AEB29AFD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83605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B9CBC-61D1-4F98-B62A-89C18D2B2179}" type="datetimeFigureOut">
              <a:rPr lang="tr-TR" smtClean="0"/>
              <a:t>10.03.2019</a:t>
            </a:fld>
            <a:endParaRPr lang="tr-T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BF138-9DCD-49E0-B862-7819AEB29AFD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52995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B9CBC-61D1-4F98-B62A-89C18D2B2179}" type="datetimeFigureOut">
              <a:rPr lang="tr-TR" smtClean="0"/>
              <a:t>10.03.2019</a:t>
            </a:fld>
            <a:endParaRPr lang="tr-T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BF138-9DCD-49E0-B862-7819AEB29AFD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13879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B9CBC-61D1-4F98-B62A-89C18D2B2179}" type="datetimeFigureOut">
              <a:rPr lang="tr-TR" smtClean="0"/>
              <a:t>10.03.2019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BF138-9DCD-49E0-B862-7819AEB29AFD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26285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dirty="0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B9CBC-61D1-4F98-B62A-89C18D2B2179}" type="datetimeFigureOut">
              <a:rPr lang="tr-TR" smtClean="0"/>
              <a:t>10.03.2019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BF138-9DCD-49E0-B862-7819AEB29AFD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14566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B9CBC-61D1-4F98-B62A-89C18D2B2179}" type="datetimeFigureOut">
              <a:rPr lang="tr-TR" smtClean="0"/>
              <a:t>10.03.2019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BF138-9DCD-49E0-B862-7819AEB29AFD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7867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824790" y="1387058"/>
            <a:ext cx="9144000" cy="2387600"/>
          </a:xfrm>
          <a:noFill/>
          <a:scene3d>
            <a:camera prst="orthographicFront"/>
            <a:lightRig rig="threePt" dir="t"/>
          </a:scene3d>
          <a:sp3d extrusionH="76200" contourW="12700">
            <a:bevelT/>
            <a:extrusionClr>
              <a:schemeClr val="tx2">
                <a:lumMod val="60000"/>
                <a:lumOff val="40000"/>
              </a:schemeClr>
            </a:extrusionClr>
            <a:contourClr>
              <a:schemeClr val="bg1"/>
            </a:contourClr>
          </a:sp3d>
        </p:spPr>
        <p:txBody>
          <a:bodyPr/>
          <a:lstStyle/>
          <a:p>
            <a:r>
              <a:rPr lang="tr-TR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TEMEL ELEKTRONİK VE ROBOTİK KODLAMA</a:t>
            </a:r>
            <a:endParaRPr lang="tr-TR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0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97" y="249837"/>
            <a:ext cx="9466006" cy="604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1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8F887B5-30B1-43C5-9A18-15622D3B2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29" y="365125"/>
            <a:ext cx="10885871" cy="571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F26B4BC-C338-45DA-916D-AD3BA12F8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tr-TR" sz="5400" dirty="0">
                <a:solidFill>
                  <a:srgbClr val="FFFFFF"/>
                </a:solidFill>
              </a:rPr>
              <a:t>UNO                   MEGA                  NANO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9" name="Resim 8" descr="elektronik eşyalar, devre içeren bir resim&#10;&#10;Açıklama otomatik olarak oluşturuldu">
            <a:extLst>
              <a:ext uri="{FF2B5EF4-FFF2-40B4-BE49-F238E27FC236}">
                <a16:creationId xmlns:a16="http://schemas.microsoft.com/office/drawing/2014/main" id="{91E0E2D2-FB4B-411C-A1D1-169B3A9D5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18"/>
            <a:ext cx="4613288" cy="2917904"/>
          </a:xfrm>
          <a:prstGeom prst="rect">
            <a:avLst/>
          </a:prstGeom>
        </p:spPr>
      </p:pic>
      <p:pic>
        <p:nvPicPr>
          <p:cNvPr id="5" name="İçerik Yer Tutucusu 4" descr="elektronik eşyalar, devre içeren bir resim&#10;&#10;Açıklama otomatik olarak oluşturuldu">
            <a:extLst>
              <a:ext uri="{FF2B5EF4-FFF2-40B4-BE49-F238E27FC236}">
                <a16:creationId xmlns:a16="http://schemas.microsoft.com/office/drawing/2014/main" id="{175C3D2F-E1CD-4174-9279-6933794C3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106" y="483718"/>
            <a:ext cx="6018725" cy="2919081"/>
          </a:xfrm>
          <a:prstGeom prst="rect">
            <a:avLst/>
          </a:prstGeom>
        </p:spPr>
      </p:pic>
      <p:pic>
        <p:nvPicPr>
          <p:cNvPr id="7" name="Resim 6" descr="elektronik eşyalar, devre içeren bir resim&#10;&#10;Açıklama otomatik olarak oluşturuldu">
            <a:extLst>
              <a:ext uri="{FF2B5EF4-FFF2-40B4-BE49-F238E27FC236}">
                <a16:creationId xmlns:a16="http://schemas.microsoft.com/office/drawing/2014/main" id="{F39F582D-EECA-4640-9DB6-C01C81B70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232" y="3740376"/>
            <a:ext cx="4438908" cy="296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2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32" y="128256"/>
            <a:ext cx="6619850" cy="6619850"/>
          </a:xfrm>
        </p:spPr>
      </p:pic>
    </p:spTree>
    <p:extLst>
      <p:ext uri="{BB962C8B-B14F-4D97-AF65-F5344CB8AC3E}">
        <p14:creationId xmlns:p14="http://schemas.microsoft.com/office/powerpoint/2010/main" val="333124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95" y="2227006"/>
            <a:ext cx="4230399" cy="2489892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60" y="1439966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4" descr="elektronik eşyalar, devre içeren bir resim&#10;&#10;Açıklama otomatik olarak oluşturuldu">
            <a:extLst>
              <a:ext uri="{FF2B5EF4-FFF2-40B4-BE49-F238E27FC236}">
                <a16:creationId xmlns:a16="http://schemas.microsoft.com/office/drawing/2014/main" id="{F6D3651C-81BB-4841-8CE3-1DBBDEFCF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27" y="1027906"/>
            <a:ext cx="6954146" cy="492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5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9F2DF0A-228F-4D08-A165-8F04FF38E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E401BDC1-7D42-49EE-879A-8254FF9A8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528" y="607366"/>
            <a:ext cx="8692232" cy="5791200"/>
          </a:xfrm>
        </p:spPr>
      </p:pic>
    </p:spTree>
    <p:extLst>
      <p:ext uri="{BB962C8B-B14F-4D97-AF65-F5344CB8AC3E}">
        <p14:creationId xmlns:p14="http://schemas.microsoft.com/office/powerpoint/2010/main" val="17250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50" y="545690"/>
            <a:ext cx="10722483" cy="5394960"/>
          </a:xfrm>
        </p:spPr>
      </p:pic>
    </p:spTree>
    <p:extLst>
      <p:ext uri="{BB962C8B-B14F-4D97-AF65-F5344CB8AC3E}">
        <p14:creationId xmlns:p14="http://schemas.microsoft.com/office/powerpoint/2010/main" val="259596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08" y="365125"/>
            <a:ext cx="8840583" cy="5893722"/>
          </a:xfrm>
        </p:spPr>
      </p:pic>
    </p:spTree>
    <p:extLst>
      <p:ext uri="{BB962C8B-B14F-4D97-AF65-F5344CB8AC3E}">
        <p14:creationId xmlns:p14="http://schemas.microsoft.com/office/powerpoint/2010/main" val="284664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749" y="591198"/>
            <a:ext cx="9040501" cy="5424300"/>
          </a:xfrm>
        </p:spPr>
      </p:pic>
    </p:spTree>
    <p:extLst>
      <p:ext uri="{BB962C8B-B14F-4D97-AF65-F5344CB8AC3E}">
        <p14:creationId xmlns:p14="http://schemas.microsoft.com/office/powerpoint/2010/main" val="109847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4" y="575187"/>
            <a:ext cx="9810751" cy="5696565"/>
          </a:xfrm>
        </p:spPr>
      </p:pic>
    </p:spTree>
    <p:extLst>
      <p:ext uri="{BB962C8B-B14F-4D97-AF65-F5344CB8AC3E}">
        <p14:creationId xmlns:p14="http://schemas.microsoft.com/office/powerpoint/2010/main" val="328429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C8542F5-0F92-457A-AA9A-627A163D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3185A40-9645-4E29-B136-788381629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826" y="365125"/>
            <a:ext cx="9295197" cy="6196798"/>
          </a:xfrm>
        </p:spPr>
      </p:pic>
    </p:spTree>
    <p:extLst>
      <p:ext uri="{BB962C8B-B14F-4D97-AF65-F5344CB8AC3E}">
        <p14:creationId xmlns:p14="http://schemas.microsoft.com/office/powerpoint/2010/main" val="252238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kişi, iç mekan, duvar, dolap içeren bir resim&#10;&#10;Açıklama otomatik olarak oluşturuldu">
            <a:extLst>
              <a:ext uri="{FF2B5EF4-FFF2-40B4-BE49-F238E27FC236}">
                <a16:creationId xmlns:a16="http://schemas.microsoft.com/office/drawing/2014/main" id="{B41C9D5C-2562-4BA5-BBC0-3F711805C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8977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7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8047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46839" y="1825625"/>
            <a:ext cx="5306961" cy="4351338"/>
          </a:xfrm>
        </p:spPr>
        <p:txBody>
          <a:bodyPr/>
          <a:lstStyle/>
          <a:p>
            <a:r>
              <a:rPr lang="tr-TR" b="1" i="1" dirty="0"/>
              <a:t>Mezarlıktaki en zengin insan olmanın benim için bir anlamı yok. Gece harika bir iş çıkardığımı </a:t>
            </a:r>
            <a:r>
              <a:rPr lang="tr-TR" b="1" i="1" dirty="0" err="1"/>
              <a:t>düşünürek</a:t>
            </a:r>
            <a:r>
              <a:rPr lang="tr-TR" b="1" i="1" dirty="0"/>
              <a:t> uyumak; işte bunun bir anlamı var</a:t>
            </a:r>
          </a:p>
          <a:p>
            <a:r>
              <a:rPr lang="tr-TR" b="1" i="1" dirty="0"/>
              <a:t>-STEVE JOBS</a:t>
            </a:r>
            <a:endParaRPr lang="tr-TR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580"/>
            <a:ext cx="5469613" cy="325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0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079225" y="1027906"/>
            <a:ext cx="4822723" cy="4351338"/>
          </a:xfrm>
        </p:spPr>
        <p:txBody>
          <a:bodyPr/>
          <a:lstStyle/>
          <a:p>
            <a:r>
              <a:rPr lang="tr-TR" b="1" dirty="0"/>
              <a:t>Bir tek ülke istiyorum adı Dünya Bir tek ırk istiyorum adı İnsan Bir tek kaynak istiyorum adı Sevgi</a:t>
            </a:r>
          </a:p>
          <a:p>
            <a:r>
              <a:rPr lang="tr-TR" b="1" dirty="0"/>
              <a:t>-NAZIM HİKMET RAN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37" y="629699"/>
            <a:ext cx="5905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8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77799"/>
            <a:ext cx="8128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1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11" y="562844"/>
            <a:ext cx="8391833" cy="6098051"/>
          </a:xfr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833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75" y="545690"/>
            <a:ext cx="10516651" cy="5524039"/>
          </a:xfrm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  <p:extLst>
      <p:ext uri="{BB962C8B-B14F-4D97-AF65-F5344CB8AC3E}">
        <p14:creationId xmlns:p14="http://schemas.microsoft.com/office/powerpoint/2010/main" val="121553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33" y="814111"/>
            <a:ext cx="3415368" cy="4746030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16" y="814111"/>
            <a:ext cx="6471860" cy="474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2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51" y="1145893"/>
            <a:ext cx="9721897" cy="4635782"/>
          </a:xfrm>
        </p:spPr>
      </p:pic>
    </p:spTree>
    <p:extLst>
      <p:ext uri="{BB962C8B-B14F-4D97-AF65-F5344CB8AC3E}">
        <p14:creationId xmlns:p14="http://schemas.microsoft.com/office/powerpoint/2010/main" val="23244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16F628 İLE 24 LED'Lİ KARAŞİMŞE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6720" y="806680"/>
            <a:ext cx="9198560" cy="5174073"/>
          </a:xfrm>
        </p:spPr>
      </p:pic>
    </p:spTree>
    <p:extLst>
      <p:ext uri="{BB962C8B-B14F-4D97-AF65-F5344CB8AC3E}">
        <p14:creationId xmlns:p14="http://schemas.microsoft.com/office/powerpoint/2010/main" val="411103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86" y="634181"/>
            <a:ext cx="10654014" cy="5611366"/>
          </a:xfrm>
        </p:spPr>
      </p:pic>
    </p:spTree>
    <p:extLst>
      <p:ext uri="{BB962C8B-B14F-4D97-AF65-F5344CB8AC3E}">
        <p14:creationId xmlns:p14="http://schemas.microsoft.com/office/powerpoint/2010/main" val="390901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95" y="805592"/>
            <a:ext cx="10685410" cy="4982253"/>
          </a:xfrm>
        </p:spPr>
      </p:pic>
    </p:spTree>
    <p:extLst>
      <p:ext uri="{BB962C8B-B14F-4D97-AF65-F5344CB8AC3E}">
        <p14:creationId xmlns:p14="http://schemas.microsoft.com/office/powerpoint/2010/main" val="165209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</TotalTime>
  <Words>57</Words>
  <Application>Microsoft Office PowerPoint</Application>
  <PresentationFormat>Geniş ekran</PresentationFormat>
  <Paragraphs>6</Paragraphs>
  <Slides>25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30" baseType="lpstr">
      <vt:lpstr>Algerian</vt:lpstr>
      <vt:lpstr>Arial</vt:lpstr>
      <vt:lpstr>Calibri</vt:lpstr>
      <vt:lpstr>Calibri Light</vt:lpstr>
      <vt:lpstr>Office Theme</vt:lpstr>
      <vt:lpstr>TEMEL ELEKTRONİK VE ROBOTİK KODLAMA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UNO                   MEGA                  NANO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TEMEL ELEKTRONİK VE ROBOTİK KODLAMA</dc:title>
  <dc:creator>alperen bahat</dc:creator>
  <cp:lastModifiedBy>alperen bahat</cp:lastModifiedBy>
  <cp:revision>8</cp:revision>
  <dcterms:created xsi:type="dcterms:W3CDTF">2019-03-02T22:00:08Z</dcterms:created>
  <dcterms:modified xsi:type="dcterms:W3CDTF">2019-03-10T11:11:01Z</dcterms:modified>
</cp:coreProperties>
</file>